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4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14" r:id="rId1"/>
    <p:sldMasterId id="2147484317" r:id="rId2"/>
    <p:sldMasterId id="2147484326" r:id="rId3"/>
    <p:sldMasterId id="2147484315" r:id="rId4"/>
    <p:sldMasterId id="2147484316" r:id="rId5"/>
  </p:sldMasterIdLst>
  <p:notesMasterIdLst>
    <p:notesMasterId r:id="rId23"/>
  </p:notesMasterIdLst>
  <p:handoutMasterIdLst>
    <p:handoutMasterId r:id="rId24"/>
  </p:handoutMasterIdLst>
  <p:sldIdLst>
    <p:sldId id="261" r:id="rId6"/>
    <p:sldId id="262" r:id="rId7"/>
    <p:sldId id="267" r:id="rId8"/>
    <p:sldId id="272" r:id="rId9"/>
    <p:sldId id="270" r:id="rId10"/>
    <p:sldId id="268" r:id="rId11"/>
    <p:sldId id="269" r:id="rId12"/>
    <p:sldId id="273" r:id="rId13"/>
    <p:sldId id="277" r:id="rId14"/>
    <p:sldId id="274" r:id="rId15"/>
    <p:sldId id="275" r:id="rId16"/>
    <p:sldId id="271" r:id="rId17"/>
    <p:sldId id="276" r:id="rId18"/>
    <p:sldId id="263" r:id="rId19"/>
    <p:sldId id="264" r:id="rId20"/>
    <p:sldId id="265" r:id="rId21"/>
    <p:sldId id="266" r:id="rId22"/>
  </p:sldIdLst>
  <p:sldSz cx="24385588" cy="13717588"/>
  <p:notesSz cx="6858000" cy="9144000"/>
  <p:defaultTextStyle>
    <a:defPPr>
      <a:defRPr lang="ru-RU"/>
    </a:defPPr>
    <a:lvl1pPr marL="0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219047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2438092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3657139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4876186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6095230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7314277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8533324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9752371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C934344E-928D-9747-A758-2D473ED4398A}">
          <p14:sldIdLst>
            <p14:sldId id="261"/>
            <p14:sldId id="262"/>
            <p14:sldId id="267"/>
            <p14:sldId id="272"/>
            <p14:sldId id="270"/>
            <p14:sldId id="268"/>
            <p14:sldId id="269"/>
            <p14:sldId id="273"/>
            <p14:sldId id="277"/>
            <p14:sldId id="274"/>
            <p14:sldId id="275"/>
            <p14:sldId id="271"/>
            <p14:sldId id="276"/>
          </p14:sldIdLst>
        </p14:section>
        <p14:section name="EXTRAS" id="{931BC854-6397-194B-8BA4-F30C6897EFB4}">
          <p14:sldIdLst>
            <p14:sldId id="263"/>
            <p14:sldId id="264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00"/>
    <a:srgbClr val="FFFF66"/>
    <a:srgbClr val="FFFF00"/>
    <a:srgbClr val="CCFF66"/>
    <a:srgbClr val="66FF66"/>
    <a:srgbClr val="33CC33"/>
    <a:srgbClr val="008000"/>
    <a:srgbClr val="003300"/>
    <a:srgbClr val="FBC71A"/>
    <a:srgbClr val="E1E1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97" autoAdjust="0"/>
    <p:restoredTop sz="86452" autoAdjust="0"/>
  </p:normalViewPr>
  <p:slideViewPr>
    <p:cSldViewPr>
      <p:cViewPr varScale="1">
        <p:scale>
          <a:sx n="58" d="100"/>
          <a:sy n="58" d="100"/>
        </p:scale>
        <p:origin x="294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93008"/>
    </p:cViewPr>
  </p:sorterViewPr>
  <p:notesViewPr>
    <p:cSldViewPr>
      <p:cViewPr varScale="1">
        <p:scale>
          <a:sx n="154" d="100"/>
          <a:sy n="154" d="100"/>
        </p:scale>
        <p:origin x="4744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0" i="0" u="none" strike="noStrike" kern="1200" spc="0" baseline="0">
              <a:solidFill>
                <a:schemeClr val="tx1"/>
              </a:solidFill>
              <a:latin typeface="Franklin Gothic Demi" panose="020B0603020102020204" pitchFamily="34" charset="0"/>
              <a:ea typeface="Archivo" charset="0"/>
              <a:cs typeface="Archivo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A8B-3E41-8547-B8A48BA2F9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574342448"/>
        <c:axId val="-581005408"/>
      </c:barChart>
      <c:valAx>
        <c:axId val="-5810054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Franklin Gothic Demi" panose="020B0603020102020204" pitchFamily="34" charset="0"/>
                <a:ea typeface="Archivo" charset="0"/>
                <a:cs typeface="Archivo" charset="0"/>
              </a:defRPr>
            </a:pPr>
            <a:endParaRPr lang="en-US"/>
          </a:p>
        </c:txPr>
        <c:crossAx val="-574342448"/>
        <c:crosses val="autoZero"/>
        <c:crossBetween val="between"/>
      </c:valAx>
      <c:catAx>
        <c:axId val="-57434244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Franklin Gothic Demi" panose="020B0603020102020204" pitchFamily="34" charset="0"/>
                <a:ea typeface="Archivo" charset="0"/>
                <a:cs typeface="Archivo" charset="0"/>
              </a:defRPr>
            </a:pPr>
            <a:endParaRPr lang="en-US"/>
          </a:p>
        </c:txPr>
        <c:crossAx val="-58100540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800" b="0" i="0">
          <a:solidFill>
            <a:schemeClr val="tx1"/>
          </a:solidFill>
          <a:latin typeface="Franklin Gothic Demi" panose="020B0603020102020204" pitchFamily="34" charset="0"/>
          <a:ea typeface="Archivo" charset="0"/>
          <a:cs typeface="Archivo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0" i="0" u="none" strike="noStrike" kern="1200" spc="0" baseline="0">
              <a:solidFill>
                <a:schemeClr val="tx1"/>
              </a:solidFill>
              <a:latin typeface="Franklin Gothic Demi" panose="020B0603020102020204" pitchFamily="34" charset="0"/>
              <a:ea typeface="Archivo" charset="0"/>
              <a:cs typeface="Archivo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4"/>
            </a:solidFill>
            <a:ln w="19050"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5F0-CB43-889D-FD77427EE9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25"/>
        <c:axId val="-584808736"/>
        <c:axId val="-598391856"/>
      </c:barChart>
      <c:catAx>
        <c:axId val="-5848087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Franklin Gothic Demi" panose="020B0603020102020204" pitchFamily="34" charset="0"/>
                <a:ea typeface="Archivo" charset="0"/>
                <a:cs typeface="Archivo" charset="0"/>
              </a:defRPr>
            </a:pPr>
            <a:endParaRPr lang="en-US"/>
          </a:p>
        </c:txPr>
        <c:crossAx val="-598391856"/>
        <c:crosses val="autoZero"/>
        <c:auto val="1"/>
        <c:lblAlgn val="ctr"/>
        <c:lblOffset val="100"/>
        <c:noMultiLvlLbl val="0"/>
      </c:catAx>
      <c:valAx>
        <c:axId val="-5983918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Franklin Gothic Demi" panose="020B0603020102020204" pitchFamily="34" charset="0"/>
                <a:ea typeface="Archivo" charset="0"/>
                <a:cs typeface="Archivo" charset="0"/>
              </a:defRPr>
            </a:pPr>
            <a:endParaRPr lang="en-US"/>
          </a:p>
        </c:txPr>
        <c:crossAx val="-584808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800" b="0" i="0">
          <a:solidFill>
            <a:schemeClr val="tx1"/>
          </a:solidFill>
          <a:latin typeface="Franklin Gothic Demi" panose="020B0603020102020204" pitchFamily="34" charset="0"/>
          <a:ea typeface="Archivo" charset="0"/>
          <a:cs typeface="Archivo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0" i="0" u="none" strike="noStrike" kern="1200" cap="all" baseline="0">
              <a:solidFill>
                <a:schemeClr val="tx1"/>
              </a:solidFill>
              <a:latin typeface="Franklin Gothic Demi" panose="020B0603020102020204" pitchFamily="34" charset="0"/>
              <a:ea typeface="Archivo" charset="0"/>
              <a:cs typeface="Archivo" charset="0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E3A0-1C41-AF9E-EB93A409203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E3A0-1C41-AF9E-EB93A409203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5-E3A0-1C41-AF9E-EB93A4092038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800" b="0" i="0" u="none" strike="noStrike" kern="1200" spc="0" baseline="0">
                      <a:solidFill>
                        <a:schemeClr val="tx1"/>
                      </a:solidFill>
                      <a:latin typeface="Franklin Gothic Demi" panose="020B0603020102020204" pitchFamily="34" charset="0"/>
                      <a:ea typeface="Archivo" charset="0"/>
                      <a:cs typeface="Archivo" charset="0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E3A0-1C41-AF9E-EB93A4092038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800" b="0" i="0" u="none" strike="noStrike" kern="1200" spc="0" baseline="0">
                      <a:solidFill>
                        <a:schemeClr val="tx1"/>
                      </a:solidFill>
                      <a:latin typeface="Franklin Gothic Demi" panose="020B0603020102020204" pitchFamily="34" charset="0"/>
                      <a:ea typeface="Archivo" charset="0"/>
                      <a:cs typeface="Archivo" charset="0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E3A0-1C41-AF9E-EB93A4092038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800" b="0" i="0" u="none" strike="noStrike" kern="1200" spc="0" baseline="0">
                      <a:solidFill>
                        <a:schemeClr val="tx1"/>
                      </a:solidFill>
                      <a:latin typeface="Franklin Gothic Demi" panose="020B0603020102020204" pitchFamily="34" charset="0"/>
                      <a:ea typeface="Archivo" charset="0"/>
                      <a:cs typeface="Archivo" charset="0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5-E3A0-1C41-AF9E-EB93A4092038}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3A0-1C41-AF9E-EB93A4092038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800" b="0" i="0">
          <a:solidFill>
            <a:schemeClr val="tx1"/>
          </a:solidFill>
          <a:latin typeface="Franklin Gothic Demi" panose="020B0603020102020204" pitchFamily="34" charset="0"/>
          <a:ea typeface="Archivo" charset="0"/>
          <a:cs typeface="Archivo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0" i="0" u="none" strike="noStrike" kern="1200" spc="0" baseline="0">
              <a:solidFill>
                <a:schemeClr val="tx1"/>
              </a:solidFill>
              <a:latin typeface="Franklin Gothic Demi" panose="020B0603020102020204" pitchFamily="34" charset="0"/>
              <a:ea typeface="Archivo" charset="0"/>
              <a:cs typeface="Archivo" charset="0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B096-0149-B757-CFEBCACA141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B096-0149-B757-CFEBCACA141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B096-0149-B757-CFEBCACA141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Franklin Gothic Demi" panose="020B0603020102020204" pitchFamily="34" charset="0"/>
                    <a:ea typeface="Archivo" charset="0"/>
                    <a:cs typeface="Archivo" charset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096-0149-B757-CFEBCACA1413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800" b="0" i="0">
          <a:solidFill>
            <a:schemeClr val="tx1"/>
          </a:solidFill>
          <a:latin typeface="Franklin Gothic Demi" panose="020B0603020102020204" pitchFamily="34" charset="0"/>
          <a:ea typeface="Archivo" charset="0"/>
          <a:cs typeface="Archivo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2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41B0E-0A9B-FB43-B29A-2C5A495EA0A7}" type="datetimeFigureOut">
              <a:rPr lang="ru-RU" smtClean="0">
                <a:latin typeface="Archivo Regular" charset="0"/>
              </a:rPr>
              <a:t>05.12.2018</a:t>
            </a:fld>
            <a:endParaRPr lang="ru-RU" dirty="0">
              <a:latin typeface="Archivo Regular" charset="0"/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>
              <a:latin typeface="Archivo Regular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111949-EE69-F440-BF44-484174DCC2AF}" type="slidenum">
              <a:rPr lang="ru-RU" smtClean="0">
                <a:latin typeface="Archivo Regular" charset="0"/>
              </a:rPr>
              <a:t>‹#›</a:t>
            </a:fld>
            <a:endParaRPr lang="ru-RU" dirty="0">
              <a:latin typeface="Archivo Regular" charset="0"/>
            </a:endParaRPr>
          </a:p>
        </p:txBody>
      </p:sp>
      <p:sp>
        <p:nvSpPr>
          <p:cNvPr id="6" name="Верхний колонтитул 5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>
              <a:latin typeface="Archiv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92427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jpg>
</file>

<file path=ppt/media/image30.jpg>
</file>

<file path=ppt/media/image31.PNG>
</file>

<file path=ppt/media/image32.PNG>
</file>

<file path=ppt/media/image33.PNG>
</file>

<file path=ppt/media/image34.jpg>
</file>

<file path=ppt/media/image4.png>
</file>

<file path=ppt/media/image5.png>
</file>

<file path=ppt/media/image6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chivo Regular" charset="0"/>
              </a:defRPr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chivo Regular" charset="0"/>
              </a:defRPr>
            </a:lvl1pPr>
          </a:lstStyle>
          <a:p>
            <a:fld id="{E7E03F2D-4C40-8A47-B131-FA84CE0A3C0A}" type="datetimeFigureOut">
              <a:rPr lang="ru-RU" smtClean="0"/>
              <a:pPr/>
              <a:t>05.12.2018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err="1"/>
              <a:t>Образец</a:t>
            </a:r>
            <a:r>
              <a:rPr lang="en-US" dirty="0"/>
              <a:t> </a:t>
            </a:r>
            <a:r>
              <a:rPr lang="en-US" dirty="0" err="1"/>
              <a:t>текста</a:t>
            </a:r>
            <a:endParaRPr lang="en-US" dirty="0"/>
          </a:p>
          <a:p>
            <a:pPr lvl="1"/>
            <a:r>
              <a:rPr lang="en-US" dirty="0" err="1"/>
              <a:t>Второй</a:t>
            </a:r>
            <a:r>
              <a:rPr lang="en-US" dirty="0"/>
              <a:t> </a:t>
            </a:r>
            <a:r>
              <a:rPr lang="en-US" dirty="0" err="1"/>
              <a:t>уровень</a:t>
            </a:r>
            <a:endParaRPr lang="en-US" dirty="0"/>
          </a:p>
          <a:p>
            <a:pPr lvl="2"/>
            <a:r>
              <a:rPr lang="en-US" dirty="0" err="1"/>
              <a:t>Третий</a:t>
            </a:r>
            <a:r>
              <a:rPr lang="en-US" dirty="0"/>
              <a:t> </a:t>
            </a:r>
            <a:r>
              <a:rPr lang="en-US" dirty="0" err="1"/>
              <a:t>уровень</a:t>
            </a:r>
            <a:endParaRPr lang="en-US" dirty="0"/>
          </a:p>
          <a:p>
            <a:pPr lvl="3"/>
            <a:r>
              <a:rPr lang="en-US" dirty="0" err="1"/>
              <a:t>Четвертый</a:t>
            </a:r>
            <a:r>
              <a:rPr lang="en-US" dirty="0"/>
              <a:t> </a:t>
            </a:r>
            <a:r>
              <a:rPr lang="en-US" dirty="0" err="1"/>
              <a:t>уровень</a:t>
            </a:r>
            <a:endParaRPr lang="en-US" dirty="0"/>
          </a:p>
          <a:p>
            <a:pPr lvl="4"/>
            <a:r>
              <a:rPr lang="en-US" dirty="0" err="1"/>
              <a:t>Пятый</a:t>
            </a:r>
            <a:r>
              <a:rPr lang="en-US" dirty="0"/>
              <a:t> </a:t>
            </a:r>
            <a:r>
              <a:rPr lang="en-US" dirty="0" err="1"/>
              <a:t>уровень</a:t>
            </a:r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chivo Regular" charset="0"/>
              </a:defRPr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chivo Regular" charset="0"/>
              </a:defRPr>
            </a:lvl1pPr>
          </a:lstStyle>
          <a:p>
            <a:fld id="{013FC40D-6FB9-1648-B027-EAD4E7DC4F2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807415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219047" rtl="0" eaLnBrk="1" latinLnBrk="0" hangingPunct="1">
      <a:defRPr sz="3200" b="0" i="0" kern="1200">
        <a:solidFill>
          <a:schemeClr val="tx1"/>
        </a:solidFill>
        <a:latin typeface="Archivo Regular" charset="0"/>
        <a:ea typeface="+mn-ea"/>
        <a:cs typeface="+mn-cs"/>
      </a:defRPr>
    </a:lvl1pPr>
    <a:lvl2pPr marL="1219047" algn="l" defTabSz="1219047" rtl="0" eaLnBrk="1" latinLnBrk="0" hangingPunct="1">
      <a:defRPr sz="3200" b="0" i="0" kern="1200">
        <a:solidFill>
          <a:schemeClr val="tx1"/>
        </a:solidFill>
        <a:latin typeface="Archivo Regular" charset="0"/>
        <a:ea typeface="+mn-ea"/>
        <a:cs typeface="+mn-cs"/>
      </a:defRPr>
    </a:lvl2pPr>
    <a:lvl3pPr marL="2438092" algn="l" defTabSz="1219047" rtl="0" eaLnBrk="1" latinLnBrk="0" hangingPunct="1">
      <a:defRPr sz="3200" b="0" i="0" kern="1200">
        <a:solidFill>
          <a:schemeClr val="tx1"/>
        </a:solidFill>
        <a:latin typeface="Archivo Regular" charset="0"/>
        <a:ea typeface="+mn-ea"/>
        <a:cs typeface="+mn-cs"/>
      </a:defRPr>
    </a:lvl3pPr>
    <a:lvl4pPr marL="3657139" algn="l" defTabSz="1219047" rtl="0" eaLnBrk="1" latinLnBrk="0" hangingPunct="1">
      <a:defRPr sz="3200" b="0" i="0" kern="1200">
        <a:solidFill>
          <a:schemeClr val="tx1"/>
        </a:solidFill>
        <a:latin typeface="Archivo Regular" charset="0"/>
        <a:ea typeface="+mn-ea"/>
        <a:cs typeface="+mn-cs"/>
      </a:defRPr>
    </a:lvl4pPr>
    <a:lvl5pPr marL="4876186" algn="l" defTabSz="1219047" rtl="0" eaLnBrk="1" latinLnBrk="0" hangingPunct="1">
      <a:defRPr sz="3200" b="0" i="0" kern="1200">
        <a:solidFill>
          <a:schemeClr val="tx1"/>
        </a:solidFill>
        <a:latin typeface="Archivo Regular" charset="0"/>
        <a:ea typeface="+mn-ea"/>
        <a:cs typeface="+mn-cs"/>
      </a:defRPr>
    </a:lvl5pPr>
    <a:lvl6pPr marL="6095230" algn="l" defTabSz="121904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7314277" algn="l" defTabSz="121904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8533324" algn="l" defTabSz="121904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9752371" algn="l" defTabSz="121904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3FC40D-6FB9-1648-B027-EAD4E7DC4F2C}" type="slidenum">
              <a:rPr lang="ru-RU" smtClean="0"/>
              <a:pPr/>
              <a:t>14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02480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3FC40D-6FB9-1648-B027-EAD4E7DC4F2C}" type="slidenum">
              <a:rPr lang="ru-RU" smtClean="0"/>
              <a:pPr/>
              <a:t>15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2629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Gold 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/>
          <p:cNvSpPr/>
          <p:nvPr userDrawn="1"/>
        </p:nvSpPr>
        <p:spPr>
          <a:xfrm>
            <a:off x="0" y="0"/>
            <a:ext cx="11127100" cy="13717588"/>
          </a:xfrm>
          <a:custGeom>
            <a:avLst/>
            <a:gdLst>
              <a:gd name="connsiteX0" fmla="*/ 0 w 11127100"/>
              <a:gd name="connsiteY0" fmla="*/ 0 h 13717588"/>
              <a:gd name="connsiteX1" fmla="*/ 11127100 w 11127100"/>
              <a:gd name="connsiteY1" fmla="*/ 0 h 13717588"/>
              <a:gd name="connsiteX2" fmla="*/ 8708318 w 11127100"/>
              <a:gd name="connsiteY2" fmla="*/ 13717588 h 13717588"/>
              <a:gd name="connsiteX3" fmla="*/ 0 w 11127100"/>
              <a:gd name="connsiteY3" fmla="*/ 13717588 h 1371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27100" h="13717588">
                <a:moveTo>
                  <a:pt x="0" y="0"/>
                </a:moveTo>
                <a:lnTo>
                  <a:pt x="11127100" y="0"/>
                </a:lnTo>
                <a:lnTo>
                  <a:pt x="8708318" y="13717588"/>
                </a:lnTo>
                <a:lnTo>
                  <a:pt x="0" y="1371758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722" y="4927517"/>
            <a:ext cx="5553400" cy="35259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2120786" y="4592117"/>
            <a:ext cx="10369152" cy="2693045"/>
          </a:xfrm>
        </p:spPr>
        <p:txBody>
          <a:bodyPr anchor="b" anchorCtr="0"/>
          <a:lstStyle>
            <a:lvl1pPr>
              <a:defRPr b="1" i="0" cap="all" normalizeH="0" baseline="0"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6" name="Text Placeholder 5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2120786" y="7573194"/>
            <a:ext cx="10369152" cy="1800200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886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977" userDrawn="1">
          <p15:clr>
            <a:srgbClr val="FBAE40"/>
          </p15:clr>
        </p15:guide>
        <p15:guide id="2" pos="12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711825" y="5715794"/>
            <a:ext cx="17066145" cy="5181600"/>
          </a:xfrm>
        </p:spPr>
        <p:txBody>
          <a:bodyPr numCol="3" spcCol="914400"/>
          <a:lstStyle>
            <a:lvl1pPr marL="0" marR="0" indent="0" algn="l" defTabSz="2438462" rtl="0" eaLnBrk="1" fontAlgn="auto" latinLnBrk="0" hangingPunct="1">
              <a:lnSpc>
                <a:spcPts val="4300"/>
              </a:lnSpc>
              <a:spcBef>
                <a:spcPts val="0"/>
              </a:spcBef>
              <a:spcAft>
                <a:spcPts val="250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800" b="0" i="0" baseline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92454" y="2521471"/>
            <a:ext cx="21032788" cy="1218282"/>
          </a:xfrm>
        </p:spPr>
        <p:txBody>
          <a:bodyPr/>
          <a:lstStyle/>
          <a:p>
            <a:r>
              <a:rPr lang="en-US" dirty="0"/>
              <a:t>CLICK TO ADD HEADLINE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18989" y="3906466"/>
            <a:ext cx="15554325" cy="83099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5400" b="1" cap="all" baseline="0"/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711825" y="11506994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Grid 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 flipH="1">
            <a:off x="17821142" y="0"/>
            <a:ext cx="6564449" cy="68587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0" name="Прямоугольник 9"/>
          <p:cNvSpPr/>
          <p:nvPr userDrawn="1"/>
        </p:nvSpPr>
        <p:spPr>
          <a:xfrm flipH="1">
            <a:off x="11256690" y="0"/>
            <a:ext cx="6564449" cy="68587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8" name="Прямоугольник 17"/>
          <p:cNvSpPr/>
          <p:nvPr userDrawn="1"/>
        </p:nvSpPr>
        <p:spPr>
          <a:xfrm flipH="1">
            <a:off x="11256690" y="6858794"/>
            <a:ext cx="6564449" cy="685879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92454" y="2521471"/>
            <a:ext cx="8812108" cy="2462213"/>
          </a:xfrm>
        </p:spPr>
        <p:txBody>
          <a:bodyPr/>
          <a:lstStyle>
            <a:lvl1pPr>
              <a:defRPr sz="8000" b="1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HEADLINE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292455" y="5411004"/>
            <a:ext cx="7948011" cy="4757713"/>
          </a:xfrm>
        </p:spPr>
        <p:txBody>
          <a:bodyPr/>
          <a:lstStyle>
            <a:lvl1pPr marL="0" indent="0">
              <a:buNone/>
              <a:defRPr lang="en-US" sz="3300" b="0" i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12120786" y="7789861"/>
            <a:ext cx="4824536" cy="4962897"/>
          </a:xfrm>
        </p:spPr>
        <p:txBody>
          <a:bodyPr numCol="1" spcCol="914400"/>
          <a:lstStyle>
            <a:lvl1pPr marL="0" indent="0">
              <a:lnSpc>
                <a:spcPts val="4300"/>
              </a:lnSpc>
              <a:buNone/>
              <a:defRPr lang="en-US" sz="2500" b="0" i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18757243" y="7789861"/>
            <a:ext cx="4824536" cy="4962897"/>
          </a:xfrm>
        </p:spPr>
        <p:txBody>
          <a:bodyPr numCol="1" spcCol="914400"/>
          <a:lstStyle>
            <a:lvl1pPr marL="0" indent="0">
              <a:lnSpc>
                <a:spcPts val="4300"/>
              </a:lnSpc>
              <a:buNone/>
              <a:defRPr lang="en-US" sz="2500" b="0" i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12120786" y="947949"/>
            <a:ext cx="4824536" cy="4962897"/>
          </a:xfrm>
        </p:spPr>
        <p:txBody>
          <a:bodyPr numCol="1" spcCol="914400"/>
          <a:lstStyle>
            <a:lvl1pPr marL="0" indent="0">
              <a:lnSpc>
                <a:spcPts val="4300"/>
              </a:lnSpc>
              <a:buNone/>
              <a:defRPr lang="en-US" sz="2500" b="0" i="0" smtClean="0">
                <a:solidFill>
                  <a:schemeClr val="bg1"/>
                </a:solidFill>
                <a:effectLst/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18757243" y="947949"/>
            <a:ext cx="4824536" cy="4962897"/>
          </a:xfrm>
        </p:spPr>
        <p:txBody>
          <a:bodyPr numCol="1" spcCol="914400"/>
          <a:lstStyle>
            <a:lvl1pPr marL="0" indent="0">
              <a:lnSpc>
                <a:spcPts val="4300"/>
              </a:lnSpc>
              <a:buNone/>
              <a:defRPr lang="en-US" sz="2500" b="0" i="0" smtClean="0">
                <a:solidFill>
                  <a:schemeClr val="bg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1292454" y="10579898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Grid 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3"/>
          <p:cNvSpPr>
            <a:spLocks noGrp="1"/>
          </p:cNvSpPr>
          <p:nvPr>
            <p:ph type="body" sz="quarter" idx="14" hasCustomPrompt="1"/>
          </p:nvPr>
        </p:nvSpPr>
        <p:spPr>
          <a:xfrm>
            <a:off x="1419214" y="6996938"/>
            <a:ext cx="6268502" cy="5262457"/>
          </a:xfrm>
          <a:prstGeom prst="rect">
            <a:avLst/>
          </a:prstGeom>
        </p:spPr>
        <p:txBody>
          <a:bodyPr/>
          <a:lstStyle>
            <a:lvl1pPr>
              <a:defRPr lang="en-US" sz="2200" b="0" i="0" baseline="0" dirty="0">
                <a:solidFill>
                  <a:schemeClr val="tx2"/>
                </a:solidFill>
                <a:latin typeface="Archivo Regular" charset="0"/>
                <a:ea typeface="Archivo Regular" charset="0"/>
                <a:cs typeface="Archivo Regular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7" name="Прямоугольник 6"/>
          <p:cNvSpPr/>
          <p:nvPr userDrawn="1"/>
        </p:nvSpPr>
        <p:spPr>
          <a:xfrm rot="10800000" flipH="1">
            <a:off x="0" y="6858794"/>
            <a:ext cx="12192794" cy="68587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0" name="Прямоугольник 9"/>
          <p:cNvSpPr/>
          <p:nvPr userDrawn="1"/>
        </p:nvSpPr>
        <p:spPr>
          <a:xfrm rot="10800000" flipH="1">
            <a:off x="12192794" y="6858794"/>
            <a:ext cx="12192794" cy="68587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8" name="Прямоугольник 17"/>
          <p:cNvSpPr/>
          <p:nvPr userDrawn="1"/>
        </p:nvSpPr>
        <p:spPr>
          <a:xfrm rot="10800000" flipH="1">
            <a:off x="12192794" y="0"/>
            <a:ext cx="12192794" cy="685879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419210" y="8154938"/>
            <a:ext cx="8829368" cy="4078039"/>
          </a:xfrm>
        </p:spPr>
        <p:txBody>
          <a:bodyPr/>
          <a:lstStyle>
            <a:lvl1pPr marL="0" indent="0">
              <a:buNone/>
              <a:defRPr lang="en-US" sz="3300" b="0" i="0" smtClean="0">
                <a:solidFill>
                  <a:schemeClr val="bg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13776970" y="8154938"/>
            <a:ext cx="8829368" cy="4078039"/>
          </a:xfrm>
        </p:spPr>
        <p:txBody>
          <a:bodyPr/>
          <a:lstStyle>
            <a:lvl1pPr marL="0" indent="0">
              <a:buNone/>
              <a:defRPr lang="en-US" sz="3300" b="0" i="0" smtClean="0">
                <a:solidFill>
                  <a:schemeClr val="bg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13776970" y="1386186"/>
            <a:ext cx="8829368" cy="4078039"/>
          </a:xfrm>
        </p:spPr>
        <p:txBody>
          <a:bodyPr/>
          <a:lstStyle>
            <a:lvl1pPr marL="0" indent="0">
              <a:buNone/>
              <a:defRPr lang="en-US" sz="3300" b="0" i="0" smtClean="0">
                <a:solidFill>
                  <a:schemeClr val="tx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19586" y="2521470"/>
            <a:ext cx="10180260" cy="2436564"/>
          </a:xfrm>
        </p:spPr>
        <p:txBody>
          <a:bodyPr/>
          <a:lstStyle>
            <a:lvl1pPr>
              <a:defRPr sz="8000"/>
            </a:lvl1pPr>
          </a:lstStyle>
          <a:p>
            <a:r>
              <a:rPr lang="en-US" dirty="0"/>
              <a:t>CLICK TO ADD HEADLINE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Grid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 userDrawn="1"/>
        </p:nvSpPr>
        <p:spPr>
          <a:xfrm rot="10800000">
            <a:off x="0" y="6858794"/>
            <a:ext cx="12192794" cy="685879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8" name="Прямоугольник 17"/>
          <p:cNvSpPr/>
          <p:nvPr userDrawn="1"/>
        </p:nvSpPr>
        <p:spPr>
          <a:xfrm rot="10800000" flipH="1">
            <a:off x="12192794" y="0"/>
            <a:ext cx="12192794" cy="137175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419210" y="8154938"/>
            <a:ext cx="8829368" cy="4078039"/>
          </a:xfrm>
        </p:spPr>
        <p:txBody>
          <a:bodyPr/>
          <a:lstStyle>
            <a:lvl1pPr marL="0" indent="0">
              <a:buNone/>
              <a:defRPr lang="en-US" sz="3300" b="0" i="0" smtClean="0">
                <a:solidFill>
                  <a:schemeClr val="tx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13876825" y="1992287"/>
            <a:ext cx="8829368" cy="9515425"/>
          </a:xfrm>
        </p:spPr>
        <p:txBody>
          <a:bodyPr/>
          <a:lstStyle>
            <a:lvl1pPr marL="0" marR="0" indent="0" algn="l" defTabSz="2438462" rtl="0" eaLnBrk="1" fontAlgn="auto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300" b="0" i="0" smtClean="0">
                <a:solidFill>
                  <a:schemeClr val="bg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r>
              <a:rPr lang="en-US" dirty="0">
                <a:effectLst/>
                <a:latin typeface="Helvetica" charset="0"/>
              </a:rPr>
              <a:t>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7" name="Title 2"/>
          <p:cNvSpPr>
            <a:spLocks noGrp="1"/>
          </p:cNvSpPr>
          <p:nvPr>
            <p:ph type="title" hasCustomPrompt="1"/>
          </p:nvPr>
        </p:nvSpPr>
        <p:spPr>
          <a:xfrm>
            <a:off x="1319586" y="2521470"/>
            <a:ext cx="10180260" cy="2436564"/>
          </a:xfrm>
        </p:spPr>
        <p:txBody>
          <a:bodyPr/>
          <a:lstStyle>
            <a:lvl1pPr>
              <a:defRPr sz="8000"/>
            </a:lvl1pPr>
          </a:lstStyle>
          <a:p>
            <a:r>
              <a:rPr lang="en-US" dirty="0"/>
              <a:t>CLICK TO ADD HEADLINE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ne Column Text">
    <p:bg>
      <p:bgPr>
        <a:solidFill>
          <a:srgbClr val="FFFFFF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HEADLINE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18989" y="3906466"/>
            <a:ext cx="15554325" cy="83099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5400" b="1" cap="all" baseline="0"/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711825" y="5922690"/>
            <a:ext cx="15986025" cy="4078039"/>
          </a:xfrm>
        </p:spPr>
        <p:txBody>
          <a:bodyPr/>
          <a:lstStyle>
            <a:lvl1pPr marL="0" marR="0" indent="0" algn="l" defTabSz="2438462" rtl="0" eaLnBrk="1" fontAlgn="auto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300" b="0" i="0" baseline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 </a:t>
            </a:r>
            <a:r>
              <a:rPr lang="en-US" dirty="0" err="1"/>
              <a:t>volorit</a:t>
            </a:r>
            <a:r>
              <a:rPr lang="en-US" dirty="0"/>
              <a:t> </a:t>
            </a:r>
            <a:r>
              <a:rPr lang="en-US" dirty="0" err="1"/>
              <a:t>iorem</a:t>
            </a:r>
            <a:r>
              <a:rPr lang="en-US" dirty="0"/>
              <a:t>. Bea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eatis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accus</a:t>
            </a:r>
            <a:r>
              <a:rPr lang="en-US" dirty="0"/>
              <a:t>, ne </a:t>
            </a:r>
            <a:r>
              <a:rPr lang="en-US" dirty="0" err="1"/>
              <a:t>molenda</a:t>
            </a:r>
            <a:r>
              <a:rPr lang="en-US" dirty="0"/>
              <a:t> </a:t>
            </a:r>
            <a:r>
              <a:rPr lang="en-US" dirty="0" err="1"/>
              <a:t>invelit</a:t>
            </a:r>
            <a:r>
              <a:rPr lang="en-US" dirty="0"/>
              <a:t> </a:t>
            </a:r>
            <a:r>
              <a:rPr lang="en-US" dirty="0" err="1"/>
              <a:t>iurepudae</a:t>
            </a:r>
            <a:r>
              <a:rPr lang="en-US" dirty="0"/>
              <a:t> </a:t>
            </a:r>
            <a:r>
              <a:rPr lang="en-US" dirty="0" err="1"/>
              <a:t>maximin</a:t>
            </a:r>
            <a:r>
              <a:rPr lang="en-US" dirty="0"/>
              <a:t> </a:t>
            </a:r>
            <a:r>
              <a:rPr lang="en-US" dirty="0" err="1"/>
              <a:t>imagnate</a:t>
            </a:r>
            <a:r>
              <a:rPr lang="en-US" dirty="0"/>
              <a:t> </a:t>
            </a:r>
            <a:r>
              <a:rPr lang="en-US" dirty="0" err="1"/>
              <a:t>officima</a:t>
            </a:r>
            <a:r>
              <a:rPr lang="en-US" dirty="0"/>
              <a:t> </a:t>
            </a:r>
            <a:r>
              <a:rPr lang="en-US" dirty="0" err="1"/>
              <a:t>corruptas</a:t>
            </a:r>
            <a:r>
              <a:rPr lang="en-US" dirty="0"/>
              <a:t> </a:t>
            </a:r>
            <a:r>
              <a:rPr lang="en-US" dirty="0" err="1"/>
              <a:t>simoditam</a:t>
            </a:r>
            <a:r>
              <a:rPr lang="en-US" dirty="0"/>
              <a:t> </a:t>
            </a:r>
            <a:r>
              <a:rPr lang="en-US" dirty="0" err="1"/>
              <a:t>repersp</a:t>
            </a:r>
            <a:r>
              <a:rPr lang="en-US" dirty="0"/>
              <a:t> </a:t>
            </a:r>
            <a:r>
              <a:rPr lang="en-US" dirty="0" err="1"/>
              <a:t>erumenimi</a:t>
            </a:r>
            <a:r>
              <a:rPr lang="en-US" dirty="0"/>
              <a:t>, </a:t>
            </a:r>
            <a:r>
              <a:rPr lang="en-US" dirty="0" err="1"/>
              <a:t>sitate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. </a:t>
            </a:r>
            <a:r>
              <a:rPr lang="en-US" dirty="0" err="1"/>
              <a:t>Incias</a:t>
            </a:r>
            <a:r>
              <a:rPr lang="en-US" dirty="0"/>
              <a:t> et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ecestet</a:t>
            </a:r>
            <a:r>
              <a:rPr lang="en-US" dirty="0"/>
              <a:t>,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am </a:t>
            </a:r>
            <a:r>
              <a:rPr lang="en-US" dirty="0" err="1"/>
              <a:t>ipic</a:t>
            </a:r>
            <a:r>
              <a:rPr lang="en-US" dirty="0"/>
              <a:t> tempore </a:t>
            </a:r>
            <a:r>
              <a:rPr lang="en-US" dirty="0" err="1"/>
              <a:t>explandam</a:t>
            </a:r>
            <a:r>
              <a:rPr lang="en-US" dirty="0"/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1390277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Intro 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24385588" cy="13717588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lnSpc>
                <a:spcPts val="2500"/>
              </a:lnSpc>
              <a:spcBef>
                <a:spcPts val="0"/>
              </a:spcBef>
              <a:buNone/>
              <a:defRPr sz="180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3" name="Title 32"/>
          <p:cNvSpPr>
            <a:spLocks noGrp="1"/>
          </p:cNvSpPr>
          <p:nvPr>
            <p:ph type="title" hasCustomPrompt="1"/>
          </p:nvPr>
        </p:nvSpPr>
        <p:spPr>
          <a:xfrm>
            <a:off x="0" y="7650882"/>
            <a:ext cx="24385588" cy="1800493"/>
          </a:xfrm>
        </p:spPr>
        <p:txBody>
          <a:bodyPr anchor="b" anchorCtr="0"/>
          <a:lstStyle>
            <a:lvl1pPr algn="ctr">
              <a:defRPr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40" name="Text Placeholder 39"/>
          <p:cNvSpPr>
            <a:spLocks noGrp="1"/>
          </p:cNvSpPr>
          <p:nvPr>
            <p:ph type="body" sz="quarter" idx="21" hasCustomPrompt="1"/>
          </p:nvPr>
        </p:nvSpPr>
        <p:spPr>
          <a:xfrm>
            <a:off x="0" y="9434826"/>
            <a:ext cx="24385588" cy="1107996"/>
          </a:xfrm>
        </p:spPr>
        <p:txBody>
          <a:bodyPr wrap="square">
            <a:spAutoFit/>
          </a:bodyPr>
          <a:lstStyle>
            <a:lvl1pPr algn="ctr">
              <a:defRPr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Intro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>
          <a:xfrm rot="660000">
            <a:off x="-1256206" y="-419358"/>
            <a:ext cx="3042063" cy="14056875"/>
          </a:xfrm>
          <a:custGeom>
            <a:avLst/>
            <a:gdLst>
              <a:gd name="connsiteX0" fmla="*/ 0 w 3042063"/>
              <a:gd name="connsiteY0" fmla="*/ 591318 h 14056875"/>
              <a:gd name="connsiteX1" fmla="*/ 3042063 w 3042063"/>
              <a:gd name="connsiteY1" fmla="*/ 0 h 14056875"/>
              <a:gd name="connsiteX2" fmla="*/ 3042063 w 3042063"/>
              <a:gd name="connsiteY2" fmla="*/ 13974336 h 14056875"/>
              <a:gd name="connsiteX3" fmla="*/ 2617439 w 3042063"/>
              <a:gd name="connsiteY3" fmla="*/ 14056875 h 14056875"/>
              <a:gd name="connsiteX4" fmla="*/ 0 w 3042063"/>
              <a:gd name="connsiteY4" fmla="*/ 591318 h 14056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2063" h="14056875">
                <a:moveTo>
                  <a:pt x="0" y="591318"/>
                </a:moveTo>
                <a:lnTo>
                  <a:pt x="3042063" y="0"/>
                </a:lnTo>
                <a:lnTo>
                  <a:pt x="3042063" y="13974336"/>
                </a:lnTo>
                <a:lnTo>
                  <a:pt x="2617439" y="14056875"/>
                </a:lnTo>
                <a:lnTo>
                  <a:pt x="0" y="591318"/>
                </a:lnTo>
                <a:close/>
              </a:path>
            </a:pathLst>
          </a:custGeom>
          <a:solidFill>
            <a:srgbClr val="FBC7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242" y="0"/>
            <a:ext cx="901048" cy="18902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11" name="Text Placeholder 39"/>
          <p:cNvSpPr>
            <a:spLocks noGrp="1"/>
          </p:cNvSpPr>
          <p:nvPr>
            <p:ph type="body" sz="quarter" idx="21" hasCustomPrompt="1"/>
          </p:nvPr>
        </p:nvSpPr>
        <p:spPr>
          <a:xfrm>
            <a:off x="4847978" y="6786786"/>
            <a:ext cx="14545616" cy="1107996"/>
          </a:xfrm>
        </p:spPr>
        <p:txBody>
          <a:bodyPr>
            <a:spAutoFit/>
          </a:bodyPr>
          <a:lstStyle>
            <a:lvl1pPr>
              <a:defRPr baseline="0"/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Intro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>
          <a:xfrm rot="660000">
            <a:off x="-1256206" y="-419358"/>
            <a:ext cx="3042063" cy="14056875"/>
          </a:xfrm>
          <a:custGeom>
            <a:avLst/>
            <a:gdLst>
              <a:gd name="connsiteX0" fmla="*/ 0 w 3042063"/>
              <a:gd name="connsiteY0" fmla="*/ 591318 h 14056875"/>
              <a:gd name="connsiteX1" fmla="*/ 3042063 w 3042063"/>
              <a:gd name="connsiteY1" fmla="*/ 0 h 14056875"/>
              <a:gd name="connsiteX2" fmla="*/ 3042063 w 3042063"/>
              <a:gd name="connsiteY2" fmla="*/ 13974336 h 14056875"/>
              <a:gd name="connsiteX3" fmla="*/ 2617439 w 3042063"/>
              <a:gd name="connsiteY3" fmla="*/ 14056875 h 14056875"/>
              <a:gd name="connsiteX4" fmla="*/ 0 w 3042063"/>
              <a:gd name="connsiteY4" fmla="*/ 591318 h 14056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2063" h="14056875">
                <a:moveTo>
                  <a:pt x="0" y="591318"/>
                </a:moveTo>
                <a:lnTo>
                  <a:pt x="3042063" y="0"/>
                </a:lnTo>
                <a:lnTo>
                  <a:pt x="3042063" y="13974336"/>
                </a:lnTo>
                <a:lnTo>
                  <a:pt x="2617439" y="14056875"/>
                </a:lnTo>
                <a:lnTo>
                  <a:pt x="0" y="591318"/>
                </a:lnTo>
                <a:close/>
              </a:path>
            </a:pathLst>
          </a:custGeom>
          <a:solidFill>
            <a:srgbClr val="FBC7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242" y="0"/>
            <a:ext cx="901048" cy="1890242"/>
          </a:xfrm>
          <a:prstGeom prst="rect">
            <a:avLst/>
          </a:prstGeom>
        </p:spPr>
      </p:pic>
      <p:sp>
        <p:nvSpPr>
          <p:cNvPr id="6" name="Title Placeholder 7"/>
          <p:cNvSpPr txBox="1">
            <a:spLocks/>
          </p:cNvSpPr>
          <p:nvPr userDrawn="1"/>
        </p:nvSpPr>
        <p:spPr>
          <a:xfrm>
            <a:off x="4919986" y="6138714"/>
            <a:ext cx="18218024" cy="1107996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2438462" rtl="0" eaLnBrk="1" latinLnBrk="0" hangingPunct="1">
              <a:spcBef>
                <a:spcPct val="0"/>
              </a:spcBef>
              <a:buNone/>
              <a:defRPr sz="11700" kern="1200">
                <a:solidFill>
                  <a:schemeClr val="tx1"/>
                </a:solidFill>
                <a:latin typeface="Archivo Black" charset="0"/>
                <a:ea typeface="Archivo Black" charset="0"/>
                <a:cs typeface="Archivo Black" charset="0"/>
              </a:defRPr>
            </a:lvl1pPr>
          </a:lstStyle>
          <a:p>
            <a:r>
              <a:rPr lang="en-US" sz="7200" dirty="0"/>
              <a:t>CLICK TO EDIT SUB HEADLINE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847978" y="5002842"/>
            <a:ext cx="18218024" cy="180049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0" name="Text Placeholder 39"/>
          <p:cNvSpPr>
            <a:spLocks noGrp="1"/>
          </p:cNvSpPr>
          <p:nvPr>
            <p:ph type="body" sz="quarter" idx="21" hasCustomPrompt="1"/>
          </p:nvPr>
        </p:nvSpPr>
        <p:spPr>
          <a:xfrm>
            <a:off x="4847978" y="6786786"/>
            <a:ext cx="14545616" cy="1107996"/>
          </a:xfrm>
        </p:spPr>
        <p:txBody>
          <a:bodyPr>
            <a:sp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Intro Dark I Patter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4" name="Text Placeholder 39"/>
          <p:cNvSpPr>
            <a:spLocks noGrp="1"/>
          </p:cNvSpPr>
          <p:nvPr>
            <p:ph type="body" sz="quarter" idx="21" hasCustomPrompt="1"/>
          </p:nvPr>
        </p:nvSpPr>
        <p:spPr>
          <a:xfrm>
            <a:off x="4847978" y="6786786"/>
            <a:ext cx="14545616" cy="1107996"/>
          </a:xfrm>
        </p:spPr>
        <p:txBody>
          <a:bodyPr>
            <a:sp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Intro Light I Pattern">
    <p:bg>
      <p:bgPr>
        <a:blipFill dpi="0" rotWithShape="1">
          <a:blip r:embed="rId2">
            <a:alphaModFix amt="5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Text Placeholder 39"/>
          <p:cNvSpPr>
            <a:spLocks noGrp="1"/>
          </p:cNvSpPr>
          <p:nvPr>
            <p:ph type="body" sz="quarter" idx="21" hasCustomPrompt="1"/>
          </p:nvPr>
        </p:nvSpPr>
        <p:spPr>
          <a:xfrm>
            <a:off x="4847978" y="6786786"/>
            <a:ext cx="14545616" cy="1107996"/>
          </a:xfrm>
        </p:spPr>
        <p:txBody>
          <a:bodyPr>
            <a:spAutoFit/>
          </a:bodyPr>
          <a:lstStyle>
            <a:lvl1pPr>
              <a:defRPr baseline="0"/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Black 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/>
          <p:cNvSpPr/>
          <p:nvPr userDrawn="1"/>
        </p:nvSpPr>
        <p:spPr>
          <a:xfrm>
            <a:off x="0" y="0"/>
            <a:ext cx="11127100" cy="13717588"/>
          </a:xfrm>
          <a:custGeom>
            <a:avLst/>
            <a:gdLst>
              <a:gd name="connsiteX0" fmla="*/ 0 w 11127100"/>
              <a:gd name="connsiteY0" fmla="*/ 0 h 13717588"/>
              <a:gd name="connsiteX1" fmla="*/ 11127100 w 11127100"/>
              <a:gd name="connsiteY1" fmla="*/ 0 h 13717588"/>
              <a:gd name="connsiteX2" fmla="*/ 8708318 w 11127100"/>
              <a:gd name="connsiteY2" fmla="*/ 13717588 h 13717588"/>
              <a:gd name="connsiteX3" fmla="*/ 0 w 11127100"/>
              <a:gd name="connsiteY3" fmla="*/ 13717588 h 1371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27100" h="13717588">
                <a:moveTo>
                  <a:pt x="0" y="0"/>
                </a:moveTo>
                <a:lnTo>
                  <a:pt x="11127100" y="0"/>
                </a:lnTo>
                <a:lnTo>
                  <a:pt x="8708318" y="13717588"/>
                </a:lnTo>
                <a:lnTo>
                  <a:pt x="0" y="1371758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2120786" y="4572794"/>
            <a:ext cx="10297144" cy="2693045"/>
          </a:xfrm>
        </p:spPr>
        <p:txBody>
          <a:bodyPr anchor="b" anchorCtr="0"/>
          <a:lstStyle>
            <a:lvl1pPr>
              <a:defRPr b="1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2113939" y="7553871"/>
            <a:ext cx="10303991" cy="1800200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667E11-21B5-5643-A366-C2095A2E9B8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358" y="4913960"/>
            <a:ext cx="5596348" cy="35532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3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0" y="0"/>
            <a:ext cx="13716000" cy="13716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 Or, drag a photo on to this box.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952490" y="3276547"/>
            <a:ext cx="8136904" cy="2049792"/>
          </a:xfrm>
        </p:spPr>
        <p:txBody>
          <a:bodyPr/>
          <a:lstStyle/>
          <a:p>
            <a:r>
              <a:rPr lang="en-US" dirty="0"/>
              <a:t>Click to edit Headline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14982341" y="6463061"/>
            <a:ext cx="8137525" cy="387798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Click to add text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4952490" y="5410994"/>
            <a:ext cx="8197229" cy="67710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400" b="1" cap="all" baseline="0"/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4983135" y="10882058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  <p:extLst>
      <p:ext uri="{BB962C8B-B14F-4D97-AF65-F5344CB8AC3E}">
        <p14:creationId xmlns:p14="http://schemas.microsoft.com/office/powerpoint/2010/main" val="1838010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Grid Lar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0" y="0"/>
            <a:ext cx="6858000" cy="6858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9" name="Picture Placeholder 5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0" y="6858000"/>
            <a:ext cx="6858000" cy="6858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0" name="Picture Placeholder 5"/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6858000" y="0"/>
            <a:ext cx="6858000" cy="6858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1" name="Picture Placeholder 5"/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6858000" y="6858000"/>
            <a:ext cx="6858000" cy="6858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935994" y="3276547"/>
            <a:ext cx="8136904" cy="2049792"/>
          </a:xfrm>
        </p:spPr>
        <p:txBody>
          <a:bodyPr/>
          <a:lstStyle/>
          <a:p>
            <a:r>
              <a:rPr lang="en-US" dirty="0"/>
              <a:t>Click to </a:t>
            </a:r>
            <a:r>
              <a:rPr lang="en-US"/>
              <a:t>edit Headline</a:t>
            </a:r>
            <a:endParaRPr lang="en-US" dirty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14982341" y="6463061"/>
            <a:ext cx="8137525" cy="379956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4952490" y="5410994"/>
            <a:ext cx="8197229" cy="67710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400" b="1" cap="all" baseline="0"/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4982341" y="10897394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Grid With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4" name="Picture Placeholder 5"/>
          <p:cNvSpPr>
            <a:spLocks noGrp="1" noChangeAspect="1"/>
          </p:cNvSpPr>
          <p:nvPr>
            <p:ph type="pic" sz="quarter" idx="11" hasCustomPrompt="1"/>
          </p:nvPr>
        </p:nvSpPr>
        <p:spPr>
          <a:xfrm>
            <a:off x="4572000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5" name="Picture Placeholder 5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9144000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6" name="Picture Placeholder 5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0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7" name="Picture Placeholder 5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572000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8" name="Picture Placeholder 5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9144000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9" name="Picture Placeholder 5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0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0" name="Picture Placeholder 5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4572000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1" name="Picture Placeholder 5"/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9144000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952490" y="3276547"/>
            <a:ext cx="8136904" cy="2049792"/>
          </a:xfrm>
        </p:spPr>
        <p:txBody>
          <a:bodyPr/>
          <a:lstStyle>
            <a:lvl1pPr>
              <a:defRPr b="1" baseline="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Headline</a:t>
            </a:r>
          </a:p>
        </p:txBody>
      </p:sp>
      <p:sp>
        <p:nvSpPr>
          <p:cNvPr id="25" name="Text Placeholder 8"/>
          <p:cNvSpPr>
            <a:spLocks noGrp="1"/>
          </p:cNvSpPr>
          <p:nvPr>
            <p:ph type="body" sz="quarter" idx="23" hasCustomPrompt="1"/>
          </p:nvPr>
        </p:nvSpPr>
        <p:spPr>
          <a:xfrm>
            <a:off x="14982341" y="6463061"/>
            <a:ext cx="8137525" cy="379956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4952490" y="5410994"/>
            <a:ext cx="8197229" cy="67710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400" b="1" cap="all" baseline="0"/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14982341" y="10844335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  <p:extLst>
      <p:ext uri="{BB962C8B-B14F-4D97-AF65-F5344CB8AC3E}">
        <p14:creationId xmlns:p14="http://schemas.microsoft.com/office/powerpoint/2010/main" val="171658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hoto Gri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743522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5" name="Picture Placeholder 5"/>
          <p:cNvSpPr>
            <a:spLocks noGrp="1" noChangeAspect="1"/>
          </p:cNvSpPr>
          <p:nvPr>
            <p:ph type="pic" sz="quarter" idx="11" hasCustomPrompt="1"/>
          </p:nvPr>
        </p:nvSpPr>
        <p:spPr>
          <a:xfrm>
            <a:off x="5315522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6" name="Picture Placeholder 5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9887522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7" name="Picture Placeholder 5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14459522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8" name="Picture Placeholder 5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19031522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9" name="Picture Placeholder 5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743522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0" name="Picture Placeholder 5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5315522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1" name="Picture Placeholder 5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9887522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2" name="Picture Placeholder 5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14459522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3" name="Picture Placeholder 5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19031522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4" name="Picture Placeholder 5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743522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5" name="Picture Placeholder 5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5315522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6" name="Picture Placeholder 5"/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9887522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7" name="Picture Placeholder 5"/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14459522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8" name="Picture Placeholder 5"/>
          <p:cNvSpPr>
            <a:spLocks noGrp="1" noChangeAspect="1"/>
          </p:cNvSpPr>
          <p:nvPr>
            <p:ph type="pic" sz="quarter" idx="24" hasCustomPrompt="1"/>
          </p:nvPr>
        </p:nvSpPr>
        <p:spPr>
          <a:xfrm>
            <a:off x="19031522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</p:spTree>
    <p:extLst>
      <p:ext uri="{BB962C8B-B14F-4D97-AF65-F5344CB8AC3E}">
        <p14:creationId xmlns:p14="http://schemas.microsoft.com/office/powerpoint/2010/main" val="558294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3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3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/>
          <p:cNvSpPr>
            <a:spLocks noGrp="1"/>
          </p:cNvSpPr>
          <p:nvPr>
            <p:ph type="pic" sz="quarter" idx="22" hasCustomPrompt="1"/>
          </p:nvPr>
        </p:nvSpPr>
        <p:spPr>
          <a:xfrm>
            <a:off x="0" y="0"/>
            <a:ext cx="24385588" cy="13717588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32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 dirty="0"/>
              <a:t>Click icon to add photo. Or, drag your photo on to this box.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</p:spTree>
    <p:extLst>
      <p:ext uri="{BB962C8B-B14F-4D97-AF65-F5344CB8AC3E}">
        <p14:creationId xmlns:p14="http://schemas.microsoft.com/office/powerpoint/2010/main" val="355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dia Placeholder 5"/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24385588" cy="13717588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vert="horz" wrap="none" lIns="0" rIns="0" anchor="t" anchorCtr="0">
            <a:noAutofit/>
          </a:bodyPr>
          <a:lstStyle>
            <a:lvl1pPr marL="0" indent="0" algn="ctr">
              <a:buNone/>
              <a:defRPr sz="9600" b="0" baseline="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marL="914424" marR="0" lvl="0" indent="-914424" algn="l" defTabSz="243846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Icon to add Video</a:t>
            </a:r>
          </a:p>
        </p:txBody>
      </p:sp>
    </p:spTree>
    <p:extLst>
      <p:ext uri="{BB962C8B-B14F-4D97-AF65-F5344CB8AC3E}">
        <p14:creationId xmlns:p14="http://schemas.microsoft.com/office/powerpoint/2010/main" val="1673881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e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0" y="9955138"/>
            <a:ext cx="24385588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ctr" defTabSz="243846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634" algn="l"/>
              </a:tabLst>
              <a:defRPr sz="9600" b="1" i="0" cap="all" baseline="0">
                <a:solidFill>
                  <a:schemeClr val="tx1"/>
                </a:solidFill>
                <a:latin typeface="Franklin Gothic Demi" panose="020B0703020102020204" pitchFamily="34" charset="0"/>
                <a:ea typeface="Franklin Gothic Demi" panose="020B0703020102020204" pitchFamily="34" charset="0"/>
                <a:cs typeface="Franklin Gothic Demi" panose="020B0703020102020204" pitchFamily="34" charset="0"/>
              </a:defRPr>
            </a:lvl1pPr>
          </a:lstStyle>
          <a:p>
            <a:r>
              <a:rPr lang="en-US" dirty="0"/>
              <a:t>Click to add text</a:t>
            </a:r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FD00D4-5040-2048-9891-F59812A2EFB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381" y="3152422"/>
            <a:ext cx="6226826" cy="3953540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791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Pattern O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0680626" y="2034258"/>
            <a:ext cx="0" cy="964907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120786" y="4554538"/>
            <a:ext cx="10513168" cy="2693045"/>
          </a:xfrm>
        </p:spPr>
        <p:txBody>
          <a:bodyPr anchor="b" anchorCtr="0"/>
          <a:lstStyle>
            <a:lvl1pPr>
              <a:defRPr b="1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2120786" y="7535615"/>
            <a:ext cx="10513168" cy="1800200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solidFill>
                  <a:schemeClr val="bg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247386-28DE-7E47-97E0-7C2CCC4B9D7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140" y="5021792"/>
            <a:ext cx="5596347" cy="3553236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build="p">
        <p:tmplLst>
          <p:tmpl lvl="1">
            <p:tnLst>
              <p:par>
                <p:cTn presetID="1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Pattern Tw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0" y="9485669"/>
            <a:ext cx="24385588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ctr" defTabSz="243846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634" algn="l"/>
              </a:tabLst>
              <a:defRPr sz="9600" b="1" i="0" cap="all" baseline="0">
                <a:solidFill>
                  <a:schemeClr val="accent3"/>
                </a:solidFill>
                <a:latin typeface="Franklin Gothic Demi" panose="020B0603020102020204" pitchFamily="34" charset="0"/>
                <a:ea typeface="Franklin Gothic Demi" panose="020B0603020102020204" pitchFamily="34" charset="0"/>
                <a:cs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TITLE</a:t>
            </a:r>
            <a:endParaRPr lang="ru-RU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0973991"/>
            <a:ext cx="24385588" cy="92589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6000" b="1" i="0" cap="all" baseline="0">
                <a:solidFill>
                  <a:schemeClr val="bg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  <a:lvl2pPr marL="1219229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2pPr>
            <a:lvl3pPr marL="2438461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3pPr>
            <a:lvl4pPr marL="3657692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4pPr>
            <a:lvl5pPr marL="4876922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64C4B9-CB78-7A46-B21D-7CFDF059179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381" y="3131171"/>
            <a:ext cx="6226826" cy="3953540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6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With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20" hasCustomPrompt="1"/>
          </p:nvPr>
        </p:nvSpPr>
        <p:spPr>
          <a:xfrm>
            <a:off x="10680626" y="0"/>
            <a:ext cx="13704962" cy="13717588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lnSpc>
                <a:spcPts val="2500"/>
              </a:lnSpc>
              <a:spcBef>
                <a:spcPts val="0"/>
              </a:spcBef>
              <a:buNone/>
              <a:defRPr sz="1800" b="0" i="0" cap="all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120786" y="5334794"/>
            <a:ext cx="10513168" cy="1346522"/>
          </a:xfrm>
        </p:spPr>
        <p:txBody>
          <a:bodyPr anchor="b" anchorCtr="0"/>
          <a:lstStyle>
            <a:lvl1pPr>
              <a:defRPr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2120786" y="6969348"/>
            <a:ext cx="10513168" cy="1800200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solidFill>
                  <a:schemeClr val="bg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FA3730-6395-AC44-82F6-18C947DD89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140" y="5021791"/>
            <a:ext cx="5596347" cy="3553236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build="p">
        <p:tmplLst>
          <p:tmpl lvl="1">
            <p:tnLst>
              <p:par>
                <p:cTn presetID="1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Minimal 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0680626" y="2034258"/>
            <a:ext cx="0" cy="964907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120786" y="4554538"/>
            <a:ext cx="10513168" cy="2693045"/>
          </a:xfrm>
        </p:spPr>
        <p:txBody>
          <a:bodyPr anchor="b" anchorCtr="0"/>
          <a:lstStyle>
            <a:lvl1pPr>
              <a:defRPr b="1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2120786" y="7535615"/>
            <a:ext cx="10513168" cy="1800200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5D21FE-C51C-FF4E-9798-03F4F2AED1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140" y="5021791"/>
            <a:ext cx="5596347" cy="3553236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build="p">
        <p:tmplLst>
          <p:tmpl lvl="1">
            <p:tnLst>
              <p:par>
                <p:cTn presetID="1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Minimal 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0" y="9485669"/>
            <a:ext cx="24385588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ctr" defTabSz="243846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634" algn="l"/>
              </a:tabLst>
              <a:defRPr sz="9600" b="1" i="0" cap="all" baseline="0">
                <a:solidFill>
                  <a:schemeClr val="accent3"/>
                </a:solidFill>
                <a:latin typeface="Franklin Gothic Demi" panose="020B0603020102020204" pitchFamily="34" charset="0"/>
                <a:ea typeface="Franklin Gothic Demi" panose="020B0603020102020204" pitchFamily="34" charset="0"/>
                <a:cs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TITLE</a:t>
            </a:r>
            <a:endParaRPr lang="ru-RU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0973991"/>
            <a:ext cx="24385588" cy="92589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6000" b="1" i="0" cap="all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  <a:lvl2pPr marL="1219229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2pPr>
            <a:lvl3pPr marL="2438461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3pPr>
            <a:lvl4pPr marL="3657692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4pPr>
            <a:lvl5pPr marL="4876922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A9202C-A63A-6641-9A83-07FDBB38A4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381" y="3030225"/>
            <a:ext cx="6226826" cy="3953540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6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Text">
    <p:bg>
      <p:bgPr>
        <a:solidFill>
          <a:srgbClr val="FFFFFF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HEADLINE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18989" y="3906466"/>
            <a:ext cx="15554325" cy="83099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5400" b="1" cap="all" baseline="0"/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711825" y="5922690"/>
            <a:ext cx="15986025" cy="4078039"/>
          </a:xfrm>
        </p:spPr>
        <p:txBody>
          <a:bodyPr/>
          <a:lstStyle>
            <a:lvl1pPr marL="0" marR="0" indent="0" algn="l" defTabSz="2438462" rtl="0" eaLnBrk="1" fontAlgn="auto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300" b="0" i="0" baseline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 </a:t>
            </a:r>
            <a:r>
              <a:rPr lang="en-US" dirty="0" err="1"/>
              <a:t>volorit</a:t>
            </a:r>
            <a:r>
              <a:rPr lang="en-US" dirty="0"/>
              <a:t> </a:t>
            </a:r>
            <a:r>
              <a:rPr lang="en-US" dirty="0" err="1"/>
              <a:t>iorem</a:t>
            </a:r>
            <a:r>
              <a:rPr lang="en-US" dirty="0"/>
              <a:t>. Bea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eatis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accus</a:t>
            </a:r>
            <a:r>
              <a:rPr lang="en-US" dirty="0"/>
              <a:t>, ne </a:t>
            </a:r>
            <a:r>
              <a:rPr lang="en-US" dirty="0" err="1"/>
              <a:t>molenda</a:t>
            </a:r>
            <a:r>
              <a:rPr lang="en-US" dirty="0"/>
              <a:t> </a:t>
            </a:r>
            <a:r>
              <a:rPr lang="en-US" dirty="0" err="1"/>
              <a:t>invelit</a:t>
            </a:r>
            <a:r>
              <a:rPr lang="en-US" dirty="0"/>
              <a:t> </a:t>
            </a:r>
            <a:r>
              <a:rPr lang="en-US" dirty="0" err="1"/>
              <a:t>iurepudae</a:t>
            </a:r>
            <a:r>
              <a:rPr lang="en-US" dirty="0"/>
              <a:t> </a:t>
            </a:r>
            <a:r>
              <a:rPr lang="en-US" dirty="0" err="1"/>
              <a:t>maximin</a:t>
            </a:r>
            <a:r>
              <a:rPr lang="en-US" dirty="0"/>
              <a:t> </a:t>
            </a:r>
            <a:r>
              <a:rPr lang="en-US" dirty="0" err="1"/>
              <a:t>imagnate</a:t>
            </a:r>
            <a:r>
              <a:rPr lang="en-US" dirty="0"/>
              <a:t> </a:t>
            </a:r>
            <a:r>
              <a:rPr lang="en-US" dirty="0" err="1"/>
              <a:t>officima</a:t>
            </a:r>
            <a:r>
              <a:rPr lang="en-US" dirty="0"/>
              <a:t> </a:t>
            </a:r>
            <a:r>
              <a:rPr lang="en-US" dirty="0" err="1"/>
              <a:t>corruptas</a:t>
            </a:r>
            <a:r>
              <a:rPr lang="en-US" dirty="0"/>
              <a:t> </a:t>
            </a:r>
            <a:r>
              <a:rPr lang="en-US" dirty="0" err="1"/>
              <a:t>simoditam</a:t>
            </a:r>
            <a:r>
              <a:rPr lang="en-US" dirty="0"/>
              <a:t> </a:t>
            </a:r>
            <a:r>
              <a:rPr lang="en-US" dirty="0" err="1"/>
              <a:t>repersp</a:t>
            </a:r>
            <a:r>
              <a:rPr lang="en-US" dirty="0"/>
              <a:t> </a:t>
            </a:r>
            <a:r>
              <a:rPr lang="en-US" dirty="0" err="1"/>
              <a:t>erumenimi</a:t>
            </a:r>
            <a:r>
              <a:rPr lang="en-US" dirty="0"/>
              <a:t>, </a:t>
            </a:r>
            <a:r>
              <a:rPr lang="en-US" dirty="0" err="1"/>
              <a:t>sitate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. </a:t>
            </a:r>
            <a:r>
              <a:rPr lang="en-US" dirty="0" err="1"/>
              <a:t>Incias</a:t>
            </a:r>
            <a:r>
              <a:rPr lang="en-US" dirty="0"/>
              <a:t> et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ecestet</a:t>
            </a:r>
            <a:r>
              <a:rPr lang="en-US" dirty="0"/>
              <a:t>,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am </a:t>
            </a:r>
            <a:r>
              <a:rPr lang="en-US" dirty="0" err="1"/>
              <a:t>ipic</a:t>
            </a:r>
            <a:r>
              <a:rPr lang="en-US" dirty="0"/>
              <a:t> tempore </a:t>
            </a:r>
            <a:r>
              <a:rPr lang="en-US" dirty="0" err="1"/>
              <a:t>explandam</a:t>
            </a:r>
            <a:r>
              <a:rPr lang="en-US" dirty="0"/>
              <a:t>. 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711825" y="10882058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711825" y="5922690"/>
            <a:ext cx="16706105" cy="4757713"/>
          </a:xfrm>
        </p:spPr>
        <p:txBody>
          <a:bodyPr numCol="2" spcCol="914400"/>
          <a:lstStyle>
            <a:lvl1pPr marL="0" marR="0" indent="0" algn="l" defTabSz="2438462" rtl="0" eaLnBrk="1" fontAlgn="auto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300" b="0" i="0" baseline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Bea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eatis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accus</a:t>
            </a:r>
            <a:r>
              <a:rPr lang="en-US" dirty="0"/>
              <a:t>, ne </a:t>
            </a:r>
            <a:r>
              <a:rPr lang="en-US" dirty="0" err="1"/>
              <a:t>molenda</a:t>
            </a:r>
            <a:r>
              <a:rPr lang="en-US" dirty="0"/>
              <a:t> </a:t>
            </a:r>
            <a:r>
              <a:rPr lang="en-US" dirty="0" err="1"/>
              <a:t>invelit</a:t>
            </a:r>
            <a:r>
              <a:rPr lang="en-US" dirty="0"/>
              <a:t> </a:t>
            </a:r>
            <a:r>
              <a:rPr lang="en-US" dirty="0" err="1"/>
              <a:t>iurepudae</a:t>
            </a:r>
            <a:r>
              <a:rPr lang="en-US" dirty="0"/>
              <a:t> </a:t>
            </a:r>
            <a:r>
              <a:rPr lang="en-US" dirty="0" err="1"/>
              <a:t>maximin</a:t>
            </a:r>
            <a:r>
              <a:rPr lang="en-US" dirty="0"/>
              <a:t> </a:t>
            </a:r>
            <a:r>
              <a:rPr lang="en-US" dirty="0" err="1"/>
              <a:t>imagnate</a:t>
            </a:r>
            <a:r>
              <a:rPr lang="en-US" dirty="0"/>
              <a:t> </a:t>
            </a:r>
            <a:r>
              <a:rPr lang="en-US" dirty="0" err="1"/>
              <a:t>officima</a:t>
            </a:r>
            <a:r>
              <a:rPr lang="en-US" dirty="0"/>
              <a:t> </a:t>
            </a:r>
            <a:r>
              <a:rPr lang="en-US" dirty="0" err="1"/>
              <a:t>corruptas</a:t>
            </a:r>
            <a:r>
              <a:rPr lang="en-US" dirty="0"/>
              <a:t> </a:t>
            </a:r>
            <a:r>
              <a:rPr lang="en-US" dirty="0" err="1"/>
              <a:t>simoditam</a:t>
            </a:r>
            <a:r>
              <a:rPr lang="en-US" dirty="0"/>
              <a:t> </a:t>
            </a:r>
            <a:r>
              <a:rPr lang="en-US" dirty="0" err="1"/>
              <a:t>repersp</a:t>
            </a:r>
            <a:r>
              <a:rPr lang="en-US" dirty="0"/>
              <a:t> </a:t>
            </a:r>
            <a:r>
              <a:rPr lang="en-US" dirty="0" err="1"/>
              <a:t>erumenimi</a:t>
            </a:r>
            <a:r>
              <a:rPr lang="en-US" dirty="0"/>
              <a:t>, </a:t>
            </a:r>
            <a:r>
              <a:rPr lang="en-US" dirty="0" err="1"/>
              <a:t>sitate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. </a:t>
            </a:r>
            <a:r>
              <a:rPr lang="en-US" dirty="0" err="1"/>
              <a:t>Incias</a:t>
            </a:r>
            <a:r>
              <a:rPr lang="en-US" dirty="0"/>
              <a:t> et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ecestet</a:t>
            </a:r>
            <a:r>
              <a:rPr lang="en-US" dirty="0"/>
              <a:t>,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am </a:t>
            </a:r>
            <a:r>
              <a:rPr lang="en-US" dirty="0" err="1"/>
              <a:t>ipic</a:t>
            </a:r>
            <a:r>
              <a:rPr lang="en-US" dirty="0"/>
              <a:t> tempore </a:t>
            </a:r>
            <a:r>
              <a:rPr lang="en-US" dirty="0" err="1"/>
              <a:t>explandam</a:t>
            </a:r>
            <a:r>
              <a:rPr lang="en-US" dirty="0"/>
              <a:t> arum </a:t>
            </a:r>
            <a:r>
              <a:rPr lang="en-US" dirty="0" err="1"/>
              <a:t>sapicimus</a:t>
            </a:r>
            <a:r>
              <a:rPr lang="en-US" dirty="0"/>
              <a:t> </a:t>
            </a:r>
            <a:r>
              <a:rPr lang="en-US" dirty="0" err="1"/>
              <a:t>apidi</a:t>
            </a:r>
            <a:r>
              <a:rPr lang="en-US" dirty="0"/>
              <a:t> </a:t>
            </a:r>
            <a:r>
              <a:rPr lang="en-US" dirty="0" err="1"/>
              <a:t>occates</a:t>
            </a:r>
            <a:r>
              <a:rPr lang="en-US" dirty="0"/>
              <a:t> quae ne </a:t>
            </a:r>
            <a:r>
              <a:rPr lang="en-US" dirty="0" err="1"/>
              <a:t>porem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sum quae et et </a:t>
            </a:r>
            <a:r>
              <a:rPr lang="en-US" dirty="0" err="1"/>
              <a:t>libus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et lit </a:t>
            </a:r>
            <a:r>
              <a:rPr lang="en-US" dirty="0" err="1"/>
              <a:t>repra</a:t>
            </a:r>
            <a:r>
              <a:rPr lang="en-US" dirty="0"/>
              <a:t> </a:t>
            </a:r>
            <a:r>
              <a:rPr lang="en-US" dirty="0" err="1"/>
              <a:t>nat</a:t>
            </a:r>
            <a:r>
              <a:rPr lang="en-US" dirty="0"/>
              <a:t> </a:t>
            </a:r>
            <a:r>
              <a:rPr lang="en-US" dirty="0" err="1"/>
              <a:t>ventios</a:t>
            </a:r>
            <a:r>
              <a:rPr lang="en-US" dirty="0"/>
              <a:t> </a:t>
            </a:r>
            <a:r>
              <a:rPr lang="en-US" dirty="0" err="1"/>
              <a:t>nonsectatio</a:t>
            </a:r>
            <a:r>
              <a:rPr lang="en-US" dirty="0"/>
              <a:t> </a:t>
            </a:r>
            <a:r>
              <a:rPr lang="en-US" dirty="0" err="1"/>
              <a:t>venis</a:t>
            </a:r>
            <a:r>
              <a:rPr lang="en-US" dirty="0"/>
              <a:t> ate non nus.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292454" y="2521471"/>
            <a:ext cx="21032788" cy="1218282"/>
          </a:xfrm>
        </p:spPr>
        <p:txBody>
          <a:bodyPr/>
          <a:lstStyle/>
          <a:p>
            <a:r>
              <a:rPr lang="en-US" dirty="0"/>
              <a:t>CLICK TO ADD HEADLINE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18989" y="3906466"/>
            <a:ext cx="15554325" cy="83099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5400" b="1" cap="all" baseline="0"/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711825" y="11432599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9" Type="http://schemas.openxmlformats.org/officeDocument/2006/relationships/image" Target="../media/image7.emf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slideLayout" Target="../slideLayouts/slideLayout22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7"/>
          <p:cNvSpPr>
            <a:spLocks noGrp="1"/>
          </p:cNvSpPr>
          <p:nvPr>
            <p:ph type="title"/>
          </p:nvPr>
        </p:nvSpPr>
        <p:spPr>
          <a:xfrm>
            <a:off x="12120786" y="4381773"/>
            <a:ext cx="8428162" cy="2693045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0" name="Text Placeholder 5"/>
          <p:cNvSpPr txBox="1">
            <a:spLocks/>
          </p:cNvSpPr>
          <p:nvPr userDrawn="1"/>
        </p:nvSpPr>
        <p:spPr>
          <a:xfrm>
            <a:off x="12120786" y="7434858"/>
            <a:ext cx="8428162" cy="1800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500"/>
              </a:lnSpc>
              <a:spcBef>
                <a:spcPts val="1000"/>
              </a:spcBef>
              <a:buFont typeface="Arial"/>
              <a:buNone/>
              <a:defRPr sz="6000" b="1" i="0" kern="1200" baseline="0">
                <a:solidFill>
                  <a:schemeClr val="tx1"/>
                </a:solidFill>
                <a:latin typeface="Archivo" charset="0"/>
                <a:ea typeface="Archivo" charset="0"/>
                <a:cs typeface="Archivo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i="0" dirty="0">
                <a:latin typeface="+mn-lt"/>
              </a:rPr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81283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1" r:id="rId1"/>
    <p:sldLayoutId id="2147484312" r:id="rId2"/>
    <p:sldLayoutId id="2147484310" r:id="rId3"/>
    <p:sldLayoutId id="2147484309" r:id="rId4"/>
    <p:sldLayoutId id="2147484348" r:id="rId5"/>
    <p:sldLayoutId id="2147484346" r:id="rId6"/>
    <p:sldLayoutId id="2147484347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ts val="10500"/>
        </a:lnSpc>
        <a:spcBef>
          <a:spcPct val="0"/>
        </a:spcBef>
        <a:buNone/>
        <a:defRPr lang="en-US" sz="9600" b="1" i="0" kern="1200" dirty="0" smtClean="0">
          <a:solidFill>
            <a:schemeClr val="tx1"/>
          </a:solidFill>
          <a:latin typeface="Franklin Gothic Demi" panose="020B0603020102020204" pitchFamily="34" charset="0"/>
          <a:ea typeface="Franklin Gothic Demi" panose="020B0603020102020204" pitchFamily="34" charset="0"/>
          <a:cs typeface="Franklin Gothic Demi" panose="020B0603020102020204" pitchFamily="34" charset="0"/>
        </a:defRPr>
      </a:lvl1pPr>
    </p:titleStyle>
    <p:bodyStyle>
      <a:lvl1pPr marL="0" indent="0" algn="l" defTabSz="914400" rtl="0" eaLnBrk="1" latinLnBrk="0" hangingPunct="1">
        <a:lnSpc>
          <a:spcPts val="6500"/>
        </a:lnSpc>
        <a:spcBef>
          <a:spcPts val="1000"/>
        </a:spcBef>
        <a:buFont typeface="Arial"/>
        <a:buNone/>
        <a:defRPr sz="6000" b="1" kern="1200" baseline="0">
          <a:solidFill>
            <a:schemeClr val="tx1"/>
          </a:solidFill>
          <a:latin typeface="Archivo Black" charset="0"/>
          <a:ea typeface="Archivo Black" charset="0"/>
          <a:cs typeface="Archivo Black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2834812" y="0"/>
            <a:ext cx="21550776" cy="13717588"/>
          </a:xfrm>
          <a:custGeom>
            <a:avLst/>
            <a:gdLst>
              <a:gd name="connsiteX0" fmla="*/ 2418781 w 21550776"/>
              <a:gd name="connsiteY0" fmla="*/ 0 h 13717588"/>
              <a:gd name="connsiteX1" fmla="*/ 21550776 w 21550776"/>
              <a:gd name="connsiteY1" fmla="*/ 0 h 13717588"/>
              <a:gd name="connsiteX2" fmla="*/ 21550776 w 21550776"/>
              <a:gd name="connsiteY2" fmla="*/ 13717588 h 13717588"/>
              <a:gd name="connsiteX3" fmla="*/ 0 w 21550776"/>
              <a:gd name="connsiteY3" fmla="*/ 13717588 h 1371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50776" h="13717588">
                <a:moveTo>
                  <a:pt x="2418781" y="0"/>
                </a:moveTo>
                <a:lnTo>
                  <a:pt x="21550776" y="0"/>
                </a:lnTo>
                <a:lnTo>
                  <a:pt x="21550776" y="13717588"/>
                </a:lnTo>
                <a:lnTo>
                  <a:pt x="0" y="1371758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242" y="0"/>
            <a:ext cx="901048" cy="1890242"/>
          </a:xfrm>
          <a:prstGeom prst="rect">
            <a:avLst/>
          </a:prstGeom>
        </p:spPr>
      </p:pic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1292454" y="2521471"/>
            <a:ext cx="21032788" cy="1218282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/>
          <a:p>
            <a:r>
              <a:rPr lang="en-US" dirty="0"/>
              <a:t>CLICK TO ADD HEADLINE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292454" y="4482530"/>
            <a:ext cx="21032788" cy="4680769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3393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8" r:id="rId1"/>
    <p:sldLayoutId id="2147484319" r:id="rId2"/>
    <p:sldLayoutId id="2147484320" r:id="rId3"/>
    <p:sldLayoutId id="2147484322" r:id="rId4"/>
    <p:sldLayoutId id="2147484323" r:id="rId5"/>
    <p:sldLayoutId id="2147484324" r:id="rId6"/>
    <p:sldLayoutId id="2147484349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  <p:txStyles>
    <p:titleStyle>
      <a:lvl1pPr algn="l" defTabSz="2438462" rtl="0" eaLnBrk="1" latinLnBrk="0" hangingPunct="1">
        <a:lnSpc>
          <a:spcPts val="9500"/>
        </a:lnSpc>
        <a:spcBef>
          <a:spcPct val="0"/>
        </a:spcBef>
        <a:buNone/>
        <a:defRPr sz="9000" b="1" i="0" kern="1200" cap="all" baseline="0">
          <a:solidFill>
            <a:schemeClr val="tx1"/>
          </a:solidFill>
          <a:latin typeface="Franklin Gothic Demi" panose="020B0603020102020204" pitchFamily="34" charset="0"/>
          <a:ea typeface="Franklin Gothic Demi" panose="020B0603020102020204" pitchFamily="34" charset="0"/>
          <a:cs typeface="Franklin Gothic Demi" panose="020B0603020102020204" pitchFamily="34" charset="0"/>
        </a:defRPr>
      </a:lvl1pPr>
    </p:titleStyle>
    <p:bodyStyle>
      <a:lvl1pPr marL="457200" indent="-457200" algn="l" defTabSz="2438462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1pPr>
      <a:lvl2pPr marL="914400" indent="-571500" algn="l" defTabSz="2438462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2pPr>
      <a:lvl3pPr marL="1463040" indent="-571500" algn="l" defTabSz="2438462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3pPr>
      <a:lvl4pPr marL="2103120" indent="-571500" algn="l" defTabSz="2438462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4pPr>
      <a:lvl5pPr marL="2651760" indent="-571500" algn="l" defTabSz="2438462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5pPr>
      <a:lvl6pPr marL="6705767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6pPr>
      <a:lvl7pPr marL="7924998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7pPr>
      <a:lvl8pPr marL="9144229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460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31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462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691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6922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153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384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613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3844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7"/>
          <p:cNvSpPr>
            <a:spLocks noGrp="1"/>
          </p:cNvSpPr>
          <p:nvPr>
            <p:ph type="title"/>
          </p:nvPr>
        </p:nvSpPr>
        <p:spPr>
          <a:xfrm>
            <a:off x="4847978" y="5002842"/>
            <a:ext cx="18218024" cy="180049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 dirty="0"/>
              <a:t>CLICK TO EDIT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847978" y="6902926"/>
            <a:ext cx="16691561" cy="1107996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/>
              <a:t>CLICK TO EDIT SUBHEAD</a:t>
            </a:r>
          </a:p>
        </p:txBody>
      </p:sp>
    </p:spTree>
    <p:extLst>
      <p:ext uri="{BB962C8B-B14F-4D97-AF65-F5344CB8AC3E}">
        <p14:creationId xmlns:p14="http://schemas.microsoft.com/office/powerpoint/2010/main" val="1675112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45" r:id="rId4"/>
    <p:sldLayoutId id="2147484344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  <p:txStyles>
    <p:titleStyle>
      <a:lvl1pPr algn="l" defTabSz="2438462" rtl="0" eaLnBrk="1" latinLnBrk="0" hangingPunct="1">
        <a:spcBef>
          <a:spcPct val="0"/>
        </a:spcBef>
        <a:buNone/>
        <a:defRPr sz="11700" b="1" kern="1200" cap="all" baseline="0">
          <a:solidFill>
            <a:schemeClr val="tx1"/>
          </a:solidFill>
          <a:latin typeface="Franklin Gothic Demi" panose="020B0703020102020204" pitchFamily="34" charset="0"/>
          <a:ea typeface="Franklin Gothic Demi" panose="020B0703020102020204" pitchFamily="34" charset="0"/>
          <a:cs typeface="Franklin Gothic Demi" panose="020B0703020102020204" pitchFamily="34" charset="0"/>
        </a:defRPr>
      </a:lvl1pPr>
    </p:titleStyle>
    <p:bodyStyle>
      <a:lvl1pPr marL="0" indent="0" algn="l" defTabSz="2438462" rtl="0" eaLnBrk="1" latinLnBrk="0" hangingPunct="1">
        <a:spcBef>
          <a:spcPct val="20000"/>
        </a:spcBef>
        <a:buFont typeface="Arial" panose="020B0604020202020204" pitchFamily="34" charset="0"/>
        <a:buNone/>
        <a:defRPr sz="7200" b="1" i="0" kern="1200" cap="all" baseline="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1pPr>
      <a:lvl2pPr marL="1219229" indent="0" algn="l" defTabSz="2438462" rtl="0" eaLnBrk="1" latinLnBrk="0" hangingPunct="1">
        <a:spcBef>
          <a:spcPct val="20000"/>
        </a:spcBef>
        <a:buFont typeface="Arial" panose="020B0604020202020204" pitchFamily="34" charset="0"/>
        <a:buNone/>
        <a:defRPr sz="7500" b="1" i="0" kern="1200">
          <a:solidFill>
            <a:schemeClr val="tx1"/>
          </a:solidFill>
          <a:latin typeface="Archivo" charset="0"/>
          <a:ea typeface="Archivo" charset="0"/>
          <a:cs typeface="Archivo" charset="0"/>
        </a:defRPr>
      </a:lvl2pPr>
      <a:lvl3pPr marL="2438461" indent="0" algn="l" defTabSz="2438462" rtl="0" eaLnBrk="1" latinLnBrk="0" hangingPunct="1">
        <a:spcBef>
          <a:spcPct val="20000"/>
        </a:spcBef>
        <a:buFont typeface="Arial" panose="020B0604020202020204" pitchFamily="34" charset="0"/>
        <a:buNone/>
        <a:defRPr sz="6400" b="1" i="0" kern="1200">
          <a:solidFill>
            <a:schemeClr val="tx1"/>
          </a:solidFill>
          <a:latin typeface="Archivo" charset="0"/>
          <a:ea typeface="Archivo" charset="0"/>
          <a:cs typeface="Archivo" charset="0"/>
        </a:defRPr>
      </a:lvl3pPr>
      <a:lvl4pPr marL="3657692" indent="0" algn="l" defTabSz="2438462" rtl="0" eaLnBrk="1" latinLnBrk="0" hangingPunct="1">
        <a:spcBef>
          <a:spcPct val="20000"/>
        </a:spcBef>
        <a:buFont typeface="Arial" panose="020B0604020202020204" pitchFamily="34" charset="0"/>
        <a:buNone/>
        <a:defRPr sz="5300" b="1" i="0" kern="1200">
          <a:solidFill>
            <a:schemeClr val="tx1"/>
          </a:solidFill>
          <a:latin typeface="Archivo" charset="0"/>
          <a:ea typeface="Archivo" charset="0"/>
          <a:cs typeface="Archivo" charset="0"/>
        </a:defRPr>
      </a:lvl4pPr>
      <a:lvl5pPr marL="4876922" indent="0" algn="l" defTabSz="2438462" rtl="0" eaLnBrk="1" latinLnBrk="0" hangingPunct="1">
        <a:spcBef>
          <a:spcPct val="20000"/>
        </a:spcBef>
        <a:buFont typeface="Arial" panose="020B0604020202020204" pitchFamily="34" charset="0"/>
        <a:buNone/>
        <a:defRPr sz="5300" b="1" i="0" kern="1200">
          <a:solidFill>
            <a:schemeClr val="tx1"/>
          </a:solidFill>
          <a:latin typeface="Archivo" charset="0"/>
          <a:ea typeface="Archivo" charset="0"/>
          <a:cs typeface="Archivo" charset="0"/>
        </a:defRPr>
      </a:lvl5pPr>
      <a:lvl6pPr marL="6705767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6pPr>
      <a:lvl7pPr marL="7924998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7pPr>
      <a:lvl8pPr marL="9144229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460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31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462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691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6922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153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384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613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3844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73114" y="2251651"/>
            <a:ext cx="8473480" cy="307468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242" y="0"/>
            <a:ext cx="901048" cy="1890242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73114" y="5687748"/>
            <a:ext cx="8473480" cy="34881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13150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7" r:id="rId1"/>
    <p:sldLayoutId id="2147484307" r:id="rId2"/>
    <p:sldLayoutId id="2147484204" r:id="rId3"/>
    <p:sldLayoutId id="2147484330" r:id="rId4"/>
    <p:sldLayoutId id="2147484331" r:id="rId5"/>
    <p:sldLayoutId id="2147484306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7400" b="1" kern="1200" cap="all" baseline="0">
          <a:solidFill>
            <a:schemeClr val="tx1"/>
          </a:solidFill>
          <a:latin typeface="Franklin Gothic Demi" panose="020B0703020102020204" pitchFamily="34" charset="0"/>
          <a:ea typeface="Franklin Gothic Demi" panose="020B0703020102020204" pitchFamily="34" charset="0"/>
          <a:cs typeface="Franklin Gothic Demi" panose="020B0703020102020204" pitchFamily="34" charset="0"/>
        </a:defRPr>
      </a:lvl1pPr>
    </p:titleStyle>
    <p:bodyStyle>
      <a:lvl1pPr marL="457200" indent="-4572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SzPct val="120000"/>
        <a:buFont typeface="Wingdings" charset="2"/>
        <a:buChar char="§"/>
        <a:defRPr sz="280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1pPr>
      <a:lvl2pPr marL="914400" indent="-4572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120000"/>
        <a:buFont typeface="Wingdings" charset="2"/>
        <a:buChar char="§"/>
        <a:defRPr sz="280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2pPr>
      <a:lvl3pPr marL="1371600" indent="-4572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120000"/>
        <a:buFont typeface="Wingdings" charset="2"/>
        <a:buChar char="§"/>
        <a:defRPr sz="280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3pPr>
      <a:lvl4pPr marL="1828800" indent="-4572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120000"/>
        <a:buFont typeface="Wingdings" charset="2"/>
        <a:buChar char="§"/>
        <a:defRPr sz="280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4pPr>
      <a:lvl5pPr marL="2286000" indent="-4572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120000"/>
        <a:buFont typeface="Wingdings" charset="2"/>
        <a:buChar char="§"/>
        <a:defRPr sz="280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2788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2788" cy="87042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59496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3" r:id="rId1"/>
    <p:sldLayoutId id="2147484300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chivo Black" charset="0"/>
          <a:ea typeface="Archivo Black" charset="0"/>
          <a:cs typeface="Archivo Black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tx1"/>
          </a:solidFill>
          <a:latin typeface="Franklin Gothic Book Regular"/>
          <a:ea typeface="Franklin Gothic Book Regular"/>
          <a:cs typeface="Franklin Gothic Book Regular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Franklin Gothic Book Regular"/>
          <a:ea typeface="Franklin Gothic Book Regular"/>
          <a:cs typeface="Franklin Gothic Book Regular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Franklin Gothic Book Regular"/>
          <a:ea typeface="Franklin Gothic Book Regular"/>
          <a:cs typeface="Franklin Gothic Book Regular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Franklin Gothic Book Regular"/>
          <a:ea typeface="Franklin Gothic Book Regular"/>
          <a:cs typeface="Franklin Gothic Book Regular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Franklin Gothic Book Regular"/>
          <a:ea typeface="Franklin Gothic Book Regular"/>
          <a:cs typeface="Franklin Gothic Book Regular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7" Type="http://schemas.openxmlformats.org/officeDocument/2006/relationships/image" Target="../media/image34.jp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06D13-784C-8F45-8B57-749D812F7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3594" y="1065659"/>
            <a:ext cx="12125944" cy="8079135"/>
          </a:xfrm>
        </p:spPr>
        <p:txBody>
          <a:bodyPr/>
          <a:lstStyle/>
          <a:p>
            <a:r>
              <a:rPr lang="en-US" dirty="0"/>
              <a:t>PREDICTING Number of hours worked: Regression, classification, Clustering and association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0B5AD-07E5-8D4E-A75A-4F63F023E2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42582" y="12069961"/>
            <a:ext cx="7543800" cy="1114400"/>
          </a:xfrm>
        </p:spPr>
        <p:txBody>
          <a:bodyPr/>
          <a:lstStyle/>
          <a:p>
            <a:r>
              <a:rPr lang="en-US" dirty="0"/>
              <a:t>By Gavin Whitesitt</a:t>
            </a:r>
          </a:p>
        </p:txBody>
      </p:sp>
    </p:spTree>
    <p:extLst>
      <p:ext uri="{BB962C8B-B14F-4D97-AF65-F5344CB8AC3E}">
        <p14:creationId xmlns:p14="http://schemas.microsoft.com/office/powerpoint/2010/main" val="1031416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9BFC3C6-F361-4794-A671-70DBBADF9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394" y="2586075"/>
            <a:ext cx="21032788" cy="1218282"/>
          </a:xfrm>
        </p:spPr>
        <p:txBody>
          <a:bodyPr/>
          <a:lstStyle/>
          <a:p>
            <a:r>
              <a:rPr lang="en-US" dirty="0"/>
              <a:t>Clustering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15D45E03-52E1-4055-B657-D1423FDFC0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51"/>
          <a:stretch/>
        </p:blipFill>
        <p:spPr>
          <a:xfrm>
            <a:off x="7186542" y="7996275"/>
            <a:ext cx="9578251" cy="5500968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4D640445-0D39-4159-9C5A-3BFDBCBDC9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3302" y="1600994"/>
            <a:ext cx="8898983" cy="6108873"/>
          </a:xfrm>
          <a:prstGeom prst="rect">
            <a:avLst/>
          </a:prstGeom>
        </p:spPr>
      </p:pic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8C8BE921-E867-4BC7-804A-29DFF79D39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793" y="1448594"/>
            <a:ext cx="7541598" cy="5591184"/>
          </a:xfrm>
          <a:prstGeom prst="rect">
            <a:avLst/>
          </a:prstGeom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3968B80D-FBD8-48C0-B307-11AA53C1D6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94" y="6667714"/>
            <a:ext cx="7391400" cy="6880669"/>
          </a:xfrm>
          <a:prstGeom prst="rect">
            <a:avLst/>
          </a:prstGeom>
        </p:spPr>
      </p:pic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1D0697B-311A-4A86-B935-BF1B8CE62E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94188" y="7163594"/>
            <a:ext cx="7391400" cy="6384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314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2FBC6B-C96C-40AB-8476-1CDDF27B0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994" y="1818638"/>
            <a:ext cx="21032788" cy="1218282"/>
          </a:xfrm>
        </p:spPr>
        <p:txBody>
          <a:bodyPr/>
          <a:lstStyle/>
          <a:p>
            <a:r>
              <a:rPr lang="en-US" dirty="0"/>
              <a:t>Association RULES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0192D98-86D6-48C1-B47D-F0F98A60F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93" y="4792692"/>
            <a:ext cx="22476857" cy="3815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CE0BD7-B8A1-4EA7-8537-3946D986A5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193" y="8945564"/>
            <a:ext cx="22172057" cy="146313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2EE04FD-4B13-4C04-8A50-AA7312A138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841" y="10973594"/>
            <a:ext cx="22188409" cy="14408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241974E-AC68-4902-B346-31D43447B3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40594" y="726345"/>
            <a:ext cx="6892990" cy="3402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031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A37AE49-30F1-4B72-B2CC-71D40A9AD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8989" y="1981994"/>
            <a:ext cx="21032788" cy="1218282"/>
          </a:xfrm>
        </p:spPr>
        <p:txBody>
          <a:bodyPr/>
          <a:lstStyle/>
          <a:p>
            <a:r>
              <a:rPr lang="en-US" dirty="0"/>
              <a:t>Improvement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861F45-BDB2-4D1D-9232-F53808D190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18988" y="4572793"/>
            <a:ext cx="9959405" cy="5706049"/>
          </a:xfrm>
        </p:spPr>
        <p:txBody>
          <a:bodyPr/>
          <a:lstStyle/>
          <a:p>
            <a:r>
              <a:rPr lang="en-US" sz="4000" dirty="0"/>
              <a:t>THE IPUMS website offers a 1% or greater sample of the US population for every year dating back to 2000 </a:t>
            </a:r>
          </a:p>
          <a:p>
            <a:r>
              <a:rPr lang="en-US" sz="4000" dirty="0"/>
              <a:t>It would be interesting to do something analyzing the changes in association rules over time to better understand the how the American family and individual has changed over time.</a:t>
            </a:r>
          </a:p>
        </p:txBody>
      </p:sp>
      <p:pic>
        <p:nvPicPr>
          <p:cNvPr id="4" name="Picture 3" descr="A close up of a rock&#10;&#10;Description automatically generated">
            <a:extLst>
              <a:ext uri="{FF2B5EF4-FFF2-40B4-BE49-F238E27FC236}">
                <a16:creationId xmlns:a16="http://schemas.microsoft.com/office/drawing/2014/main" id="{37C0BBF2-1321-4386-A05A-5947878ECE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1994" y="1981994"/>
            <a:ext cx="7624763" cy="7563397"/>
          </a:xfrm>
          <a:prstGeom prst="rect">
            <a:avLst/>
          </a:prstGeom>
          <a:effectLst>
            <a:reflection blurRad="6350" stA="50000" endA="275" endPos="40000" dist="1016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00262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A89FD-2F48-4366-9831-8B08AA6EF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454" y="2521471"/>
            <a:ext cx="8812108" cy="1218282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ABCA061-5AC3-48A7-8FCA-DF1A9215145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25716" y="4496594"/>
            <a:ext cx="8498516" cy="7696200"/>
          </a:xfrm>
        </p:spPr>
        <p:txBody>
          <a:bodyPr/>
          <a:lstStyle/>
          <a:p>
            <a:r>
              <a:rPr lang="en-US" dirty="0"/>
              <a:t>Machine Learning with Python</a:t>
            </a:r>
          </a:p>
          <a:p>
            <a:r>
              <a:rPr lang="en-US" dirty="0"/>
              <a:t>Python Data Science Handbook</a:t>
            </a:r>
          </a:p>
          <a:p>
            <a:r>
              <a:rPr lang="en-US" dirty="0"/>
              <a:t>An Introduction to Statistical Learning</a:t>
            </a:r>
          </a:p>
          <a:p>
            <a:r>
              <a:rPr lang="en-US" dirty="0"/>
              <a:t>“Determining The Optimal Number Of Clusters: 3 Must Know Methods”</a:t>
            </a:r>
          </a:p>
          <a:p>
            <a:r>
              <a:rPr lang="en-US" dirty="0"/>
              <a:t>“How to sort a distance matrix”</a:t>
            </a:r>
          </a:p>
          <a:p>
            <a:r>
              <a:rPr lang="en-US" dirty="0"/>
              <a:t>“Frequent Itemsets via </a:t>
            </a:r>
            <a:r>
              <a:rPr lang="en-US" dirty="0" err="1"/>
              <a:t>Apriori</a:t>
            </a:r>
            <a:r>
              <a:rPr lang="en-US" dirty="0"/>
              <a:t> Algorithm”</a:t>
            </a:r>
          </a:p>
        </p:txBody>
      </p:sp>
      <p:pic>
        <p:nvPicPr>
          <p:cNvPr id="10" name="Picture 9" descr="A close up of an animal&#10;&#10;Description automatically generated">
            <a:extLst>
              <a:ext uri="{FF2B5EF4-FFF2-40B4-BE49-F238E27FC236}">
                <a16:creationId xmlns:a16="http://schemas.microsoft.com/office/drawing/2014/main" id="{1E4796C4-1204-4355-A0A0-6A375B170C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0786" y="229394"/>
            <a:ext cx="4824536" cy="6346045"/>
          </a:xfrm>
          <a:prstGeom prst="rect">
            <a:avLst/>
          </a:prstGeom>
        </p:spPr>
      </p:pic>
      <p:pic>
        <p:nvPicPr>
          <p:cNvPr id="12" name="Picture 11" descr="A close up of a reptile&#10;&#10;Description automatically generated">
            <a:extLst>
              <a:ext uri="{FF2B5EF4-FFF2-40B4-BE49-F238E27FC236}">
                <a16:creationId xmlns:a16="http://schemas.microsoft.com/office/drawing/2014/main" id="{39B9E160-0765-490B-97D8-81CA85CEEC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57243" y="327039"/>
            <a:ext cx="4762500" cy="6248400"/>
          </a:xfrm>
          <a:prstGeom prst="rect">
            <a:avLst/>
          </a:prstGeom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41EA15F5-258A-442A-ABE5-7126E683D8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6323" y="7142944"/>
            <a:ext cx="5829600" cy="2673487"/>
          </a:xfrm>
          <a:prstGeom prst="rect">
            <a:avLst/>
          </a:prstGeom>
        </p:spPr>
      </p:pic>
      <p:pic>
        <p:nvPicPr>
          <p:cNvPr id="16" name="Picture 15" descr="A picture containing indoor&#10;&#10;Description automatically generated">
            <a:extLst>
              <a:ext uri="{FF2B5EF4-FFF2-40B4-BE49-F238E27FC236}">
                <a16:creationId xmlns:a16="http://schemas.microsoft.com/office/drawing/2014/main" id="{FB2AAEAB-5A22-40C6-8E77-1CFD4EA59A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6323" y="11941052"/>
            <a:ext cx="5869857" cy="1533972"/>
          </a:xfrm>
          <a:prstGeom prst="rect">
            <a:avLst/>
          </a:prstGeom>
        </p:spPr>
      </p:pic>
      <p:pic>
        <p:nvPicPr>
          <p:cNvPr id="18" name="Picture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B964C10F-0B87-46C6-8223-4959AE9E9A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6323" y="10105171"/>
            <a:ext cx="5847669" cy="1547141"/>
          </a:xfrm>
          <a:prstGeom prst="rect">
            <a:avLst/>
          </a:prstGeom>
        </p:spPr>
      </p:pic>
      <p:pic>
        <p:nvPicPr>
          <p:cNvPr id="20" name="Picture 19" descr="A screenshot of a cell phone&#10;&#10;Description automatically generated">
            <a:extLst>
              <a:ext uri="{FF2B5EF4-FFF2-40B4-BE49-F238E27FC236}">
                <a16:creationId xmlns:a16="http://schemas.microsoft.com/office/drawing/2014/main" id="{146E3286-C6F2-476C-A2D8-80BEEC5FE4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2993" y="7142150"/>
            <a:ext cx="4191000" cy="6314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54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9" name="Table 77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6612862"/>
              </p:ext>
            </p:extLst>
          </p:nvPr>
        </p:nvGraphicFramePr>
        <p:xfrm>
          <a:off x="1448594" y="3199235"/>
          <a:ext cx="9985938" cy="2944629"/>
        </p:xfrm>
        <a:graphic>
          <a:graphicData uri="http://schemas.openxmlformats.org/drawingml/2006/table">
            <a:tbl>
              <a:tblPr firstRow="1" bandRow="1" bandCol="1">
                <a:tableStyleId>{17292A2E-F333-43FB-9621-5CBBE7FDCDCB}</a:tableStyleId>
              </a:tblPr>
              <a:tblGrid>
                <a:gridCol w="33286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86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286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40139"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1</a:t>
                      </a:r>
                    </a:p>
                  </a:txBody>
                  <a:tcPr marL="137160" marR="137160" marT="137160" marB="137160" anchor="ctr">
                    <a:lnL w="9525" cap="flat" cmpd="sng" algn="ctr">
                      <a:noFill/>
                      <a:prstDash val="soli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2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3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4830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latin typeface="Franklin Gothic Book Regular"/>
                          <a:ea typeface="Archivo" charset="0"/>
                          <a:cs typeface="Archivo" charset="0"/>
                        </a:rPr>
                        <a:t>Basic</a:t>
                      </a:r>
                      <a:r>
                        <a:rPr lang="en-US" sz="2400" b="0" i="0" baseline="0" dirty="0">
                          <a:latin typeface="Franklin Gothic Book Regular"/>
                          <a:ea typeface="Archivo" charset="0"/>
                          <a:cs typeface="Archivo" charset="0"/>
                        </a:rPr>
                        <a:t> Gold</a:t>
                      </a:r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noFill/>
                      <a:prstDash val="solid"/>
                    </a:lnL>
                    <a:lnR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4830"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noFill/>
                      <a:prstDash val="solid"/>
                    </a:lnL>
                    <a:lnR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4830"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noFill/>
                      <a:prstDash val="solid"/>
                    </a:lnL>
                    <a:lnR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80" name="Title 779"/>
          <p:cNvSpPr>
            <a:spLocks noGrp="1"/>
          </p:cNvSpPr>
          <p:nvPr>
            <p:ph type="title"/>
          </p:nvPr>
        </p:nvSpPr>
        <p:spPr>
          <a:xfrm>
            <a:off x="1292454" y="1524794"/>
            <a:ext cx="21032788" cy="1218282"/>
          </a:xfrm>
        </p:spPr>
        <p:txBody>
          <a:bodyPr/>
          <a:lstStyle/>
          <a:p>
            <a:r>
              <a:rPr lang="en-US" dirty="0"/>
              <a:t>Tables</a:t>
            </a:r>
          </a:p>
        </p:txBody>
      </p:sp>
      <p:graphicFrame>
        <p:nvGraphicFramePr>
          <p:cNvPr id="783" name="Table 78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6293955"/>
              </p:ext>
            </p:extLst>
          </p:nvPr>
        </p:nvGraphicFramePr>
        <p:xfrm>
          <a:off x="12192794" y="3199236"/>
          <a:ext cx="10820400" cy="297375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60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6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47461"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dirty="0"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1</a:t>
                      </a:r>
                    </a:p>
                  </a:txBody>
                  <a:tcPr marL="137160" marR="137160" marT="137160" marB="137160" anchor="ctr">
                    <a:lnL w="9525" cap="flat" cmpd="sng" algn="ctr">
                      <a:noFill/>
                      <a:prstDash val="soli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dirty="0"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2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dirty="0"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3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2099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latin typeface="Franklin Gothic Book Regular"/>
                          <a:ea typeface="Archivo" charset="0"/>
                          <a:cs typeface="Archivo" charset="0"/>
                        </a:rPr>
                        <a:t>Basic</a:t>
                      </a:r>
                      <a:r>
                        <a:rPr lang="en-US" sz="2400" b="0" i="0" baseline="0" dirty="0">
                          <a:latin typeface="Franklin Gothic Book Regular"/>
                          <a:ea typeface="Archivo" charset="0"/>
                          <a:cs typeface="Archivo" charset="0"/>
                        </a:rPr>
                        <a:t> Black</a:t>
                      </a:r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noFill/>
                      <a:prstDash val="soli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2099"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noFill/>
                      <a:prstDash val="soli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2099"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noFill/>
                      <a:prstDash val="soli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993287"/>
              </p:ext>
            </p:extLst>
          </p:nvPr>
        </p:nvGraphicFramePr>
        <p:xfrm>
          <a:off x="1448594" y="6771065"/>
          <a:ext cx="9985938" cy="2754729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33286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86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286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89510"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1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2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3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latin typeface="Franklin Gothic Book Regular"/>
                          <a:ea typeface="Archivo" charset="0"/>
                          <a:cs typeface="Archivo" charset="0"/>
                        </a:rPr>
                        <a:t>Alternating Rows Gold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666"/>
              </p:ext>
            </p:extLst>
          </p:nvPr>
        </p:nvGraphicFramePr>
        <p:xfrm>
          <a:off x="12192794" y="6770271"/>
          <a:ext cx="10820400" cy="2754729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360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6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89510"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dirty="0"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1</a:t>
                      </a:r>
                      <a:endParaRPr lang="en-US" sz="2800" b="0" i="0" dirty="0">
                        <a:solidFill>
                          <a:schemeClr val="bg1"/>
                        </a:solidFill>
                        <a:latin typeface="Franklin Gothic Demi" panose="020B0603020102020204" pitchFamily="34" charset="0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dirty="0"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2</a:t>
                      </a:r>
                      <a:endParaRPr lang="en-US" sz="2800" b="0" i="0" dirty="0">
                        <a:solidFill>
                          <a:schemeClr val="bg1"/>
                        </a:solidFill>
                        <a:latin typeface="Franklin Gothic Demi" panose="020B0603020102020204" pitchFamily="34" charset="0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dirty="0"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3</a:t>
                      </a:r>
                      <a:endParaRPr lang="en-US" sz="2800" b="0" i="0" dirty="0">
                        <a:solidFill>
                          <a:schemeClr val="bg1"/>
                        </a:solidFill>
                        <a:latin typeface="Franklin Gothic Demi" panose="020B0603020102020204" pitchFamily="34" charset="0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latin typeface="Franklin Gothic Book Regular"/>
                          <a:ea typeface="Archivo" charset="0"/>
                          <a:cs typeface="Archivo" charset="0"/>
                        </a:rPr>
                        <a:t>Alternating Rows Black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6555060"/>
              </p:ext>
            </p:extLst>
          </p:nvPr>
        </p:nvGraphicFramePr>
        <p:xfrm>
          <a:off x="1448594" y="10135394"/>
          <a:ext cx="9985940" cy="2480809"/>
        </p:xfrm>
        <a:graphic>
          <a:graphicData uri="http://schemas.openxmlformats.org/drawingml/2006/table">
            <a:tbl>
              <a:tblPr firstRow="1" bandCol="1">
                <a:tableStyleId>{8EC20E35-A176-4012-BC5E-935CFFF8708E}</a:tableStyleId>
              </a:tblPr>
              <a:tblGrid>
                <a:gridCol w="24964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6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964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964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40139"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1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2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3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4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4830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latin typeface="Franklin Gothic Book Regular"/>
                          <a:ea typeface="Archivo" charset="0"/>
                          <a:cs typeface="Archivo" charset="0"/>
                        </a:rPr>
                        <a:t>Alternating Columns Gold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4830"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5162933" y="9414933"/>
            <a:ext cx="1847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0604793"/>
              </p:ext>
            </p:extLst>
          </p:nvPr>
        </p:nvGraphicFramePr>
        <p:xfrm>
          <a:off x="12192794" y="10135394"/>
          <a:ext cx="10820400" cy="2480809"/>
        </p:xfrm>
        <a:graphic>
          <a:graphicData uri="http://schemas.openxmlformats.org/drawingml/2006/table">
            <a:tbl>
              <a:tblPr firstRow="1" bandCol="1">
                <a:tableStyleId>{8EC20E35-A176-4012-BC5E-935CFFF8708E}</a:tableStyleId>
              </a:tblPr>
              <a:tblGrid>
                <a:gridCol w="2705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5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05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05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40139"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dirty="0"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1</a:t>
                      </a:r>
                      <a:endParaRPr lang="en-US" sz="2800" b="0" i="0" dirty="0">
                        <a:solidFill>
                          <a:schemeClr val="bg1"/>
                        </a:solidFill>
                        <a:latin typeface="Franklin Gothic Demi" panose="020B0603020102020204" pitchFamily="34" charset="0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dirty="0"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2</a:t>
                      </a:r>
                      <a:endParaRPr lang="en-US" sz="2800" b="0" i="0" dirty="0">
                        <a:solidFill>
                          <a:schemeClr val="bg1"/>
                        </a:solidFill>
                        <a:latin typeface="Franklin Gothic Demi" panose="020B0603020102020204" pitchFamily="34" charset="0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dirty="0"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3</a:t>
                      </a:r>
                      <a:endParaRPr lang="en-US" sz="2800" b="0" i="0" dirty="0">
                        <a:solidFill>
                          <a:schemeClr val="bg1"/>
                        </a:solidFill>
                        <a:latin typeface="Franklin Gothic Demi" panose="020B0603020102020204" pitchFamily="34" charset="0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dirty="0"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4</a:t>
                      </a:r>
                      <a:endParaRPr lang="en-US" sz="2800" b="0" i="0" dirty="0">
                        <a:solidFill>
                          <a:schemeClr val="bg1"/>
                        </a:solidFill>
                        <a:latin typeface="Franklin Gothic Demi" panose="020B0603020102020204" pitchFamily="34" charset="0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4830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latin typeface="Franklin Gothic Book Regular"/>
                          <a:ea typeface="Archivo" charset="0"/>
                          <a:cs typeface="Archivo" charset="0"/>
                        </a:rPr>
                        <a:t>Alternating Columns Black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4830"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484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Title 779"/>
          <p:cNvSpPr>
            <a:spLocks noGrp="1"/>
          </p:cNvSpPr>
          <p:nvPr>
            <p:ph type="title"/>
          </p:nvPr>
        </p:nvSpPr>
        <p:spPr>
          <a:xfrm>
            <a:off x="1292454" y="1524794"/>
            <a:ext cx="21032788" cy="1218282"/>
          </a:xfrm>
        </p:spPr>
        <p:txBody>
          <a:bodyPr/>
          <a:lstStyle/>
          <a:p>
            <a:r>
              <a:rPr lang="en-US" dirty="0"/>
              <a:t>Tables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847771"/>
              </p:ext>
            </p:extLst>
          </p:nvPr>
        </p:nvGraphicFramePr>
        <p:xfrm>
          <a:off x="1448594" y="3201194"/>
          <a:ext cx="9985938" cy="2058636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33286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86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286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89510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Row 1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Franklin Gothic Book Regular"/>
                          <a:ea typeface="Archivo" charset="0"/>
                          <a:cs typeface="Archivo" charset="0"/>
                        </a:rPr>
                        <a:t>First Column Gold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Row 2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Row 3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2105588"/>
              </p:ext>
            </p:extLst>
          </p:nvPr>
        </p:nvGraphicFramePr>
        <p:xfrm>
          <a:off x="12192794" y="3201194"/>
          <a:ext cx="9985938" cy="2058636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33286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86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286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89510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Row 1</a:t>
                      </a:r>
                      <a:endParaRPr lang="en-US" sz="2400" b="0" i="0" dirty="0">
                        <a:solidFill>
                          <a:schemeClr val="bg1"/>
                        </a:solidFill>
                        <a:latin typeface="Franklin Gothic Demi" panose="020B0603020102020204" pitchFamily="34" charset="0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Franklin Gothic Book Regular"/>
                          <a:ea typeface="Archivo" charset="0"/>
                          <a:cs typeface="Archivo" charset="0"/>
                        </a:rPr>
                        <a:t>First Column Black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Row 2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Row 3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8435984"/>
              </p:ext>
            </p:extLst>
          </p:nvPr>
        </p:nvGraphicFramePr>
        <p:xfrm>
          <a:off x="1449388" y="5792788"/>
          <a:ext cx="9985940" cy="3064476"/>
        </p:xfrm>
        <a:graphic>
          <a:graphicData uri="http://schemas.openxmlformats.org/drawingml/2006/table">
            <a:tbl>
              <a:tblPr firstRow="1" firstCol="1">
                <a:tableStyleId>{EB344D84-9AFB-497E-A393-DC336BA19D2E}</a:tableStyleId>
              </a:tblPr>
              <a:tblGrid>
                <a:gridCol w="24964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6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964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964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89510"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Demi" panose="020B0603020102020204" pitchFamily="34" charset="0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1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2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3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Row 1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Franklin Gothic Book Regular"/>
                          <a:ea typeface="Archivo" charset="0"/>
                          <a:cs typeface="Archivo" charset="0"/>
                        </a:rPr>
                        <a:t>Header + First Column</a:t>
                      </a:r>
                      <a:r>
                        <a:rPr lang="en-US" sz="2400" b="0" i="0" baseline="0" dirty="0">
                          <a:solidFill>
                            <a:schemeClr val="tx1"/>
                          </a:solidFill>
                          <a:latin typeface="Franklin Gothic Book Regular"/>
                          <a:ea typeface="Archivo" charset="0"/>
                          <a:cs typeface="Archivo" charset="0"/>
                        </a:rPr>
                        <a:t> </a:t>
                      </a:r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Franklin Gothic Book Regular"/>
                          <a:ea typeface="Archivo" charset="0"/>
                          <a:cs typeface="Archivo" charset="0"/>
                        </a:rPr>
                        <a:t>Gold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Row 2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Row 3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648052"/>
              </p:ext>
            </p:extLst>
          </p:nvPr>
        </p:nvGraphicFramePr>
        <p:xfrm>
          <a:off x="12192794" y="5717948"/>
          <a:ext cx="9985940" cy="3064476"/>
        </p:xfrm>
        <a:graphic>
          <a:graphicData uri="http://schemas.openxmlformats.org/drawingml/2006/table">
            <a:tbl>
              <a:tblPr firstRow="1" firstCol="1">
                <a:tableStyleId>{EB344D84-9AFB-497E-A393-DC336BA19D2E}</a:tableStyleId>
              </a:tblPr>
              <a:tblGrid>
                <a:gridCol w="24964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6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964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964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89510"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bg1"/>
                        </a:solidFill>
                        <a:latin typeface="Franklin Gothic Demi" panose="020B0603020102020204" pitchFamily="34" charset="0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1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2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3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Row 1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Franklin Gothic Book Regular"/>
                          <a:ea typeface="Archivo" charset="0"/>
                          <a:cs typeface="Archivo" charset="0"/>
                        </a:rPr>
                        <a:t>Header + First Column Black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Row 2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Row 3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8178953"/>
              </p:ext>
            </p:extLst>
          </p:nvPr>
        </p:nvGraphicFramePr>
        <p:xfrm>
          <a:off x="1474788" y="9525794"/>
          <a:ext cx="9985940" cy="3427762"/>
        </p:xfrm>
        <a:graphic>
          <a:graphicData uri="http://schemas.openxmlformats.org/drawingml/2006/table">
            <a:tbl>
              <a:tblPr firstRow="1" firstCol="1" lastRow="1">
                <a:tableStyleId>{EB344D84-9AFB-497E-A393-DC336BA19D2E}</a:tableStyleId>
              </a:tblPr>
              <a:tblGrid>
                <a:gridCol w="24964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6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964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964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89510"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Demi" panose="020B0603020102020204" pitchFamily="34" charset="0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1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2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3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Row 1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Franklin Gothic Book Regular"/>
                          <a:ea typeface="Archivo" charset="0"/>
                          <a:cs typeface="Archivo" charset="0"/>
                        </a:rPr>
                        <a:t>Adv. Gold/Black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Row</a:t>
                      </a:r>
                      <a:r>
                        <a:rPr lang="en-US" sz="2400" b="0" i="0" baseline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 2</a:t>
                      </a:r>
                      <a:endParaRPr lang="en-US" sz="2400" b="0" i="0" dirty="0">
                        <a:solidFill>
                          <a:schemeClr val="tx1"/>
                        </a:solidFill>
                        <a:latin typeface="Franklin Gothic Demi" panose="020B0603020102020204" pitchFamily="34" charset="0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Row 3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TOTAL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bg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bg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bg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5573256"/>
              </p:ext>
            </p:extLst>
          </p:nvPr>
        </p:nvGraphicFramePr>
        <p:xfrm>
          <a:off x="12192794" y="9525794"/>
          <a:ext cx="9985940" cy="3427762"/>
        </p:xfrm>
        <a:graphic>
          <a:graphicData uri="http://schemas.openxmlformats.org/drawingml/2006/table">
            <a:tbl>
              <a:tblPr firstRow="1" firstCol="1" lastRow="1">
                <a:tableStyleId>{EB344D84-9AFB-497E-A393-DC336BA19D2E}</a:tableStyleId>
              </a:tblPr>
              <a:tblGrid>
                <a:gridCol w="24964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6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964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964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89510"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Demi" panose="020B0603020102020204" pitchFamily="34" charset="0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1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2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Column 3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Row 1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Franklin Gothic Book Regular"/>
                          <a:ea typeface="Archivo" charset="0"/>
                          <a:cs typeface="Archivo" charset="0"/>
                        </a:rPr>
                        <a:t>Adv. Black/Gold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Row 2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Row 3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tx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TOTAL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bg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bg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400" b="0" i="0" dirty="0">
                        <a:solidFill>
                          <a:schemeClr val="bg1"/>
                        </a:solidFill>
                        <a:latin typeface="Franklin Gothic Book Regular"/>
                        <a:ea typeface="Archivo" charset="0"/>
                        <a:cs typeface="Archivo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9481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2904155833"/>
              </p:ext>
            </p:extLst>
          </p:nvPr>
        </p:nvGraphicFramePr>
        <p:xfrm>
          <a:off x="12573794" y="4496594"/>
          <a:ext cx="10185929" cy="67906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Title 779"/>
          <p:cNvSpPr>
            <a:spLocks noGrp="1"/>
          </p:cNvSpPr>
          <p:nvPr>
            <p:ph type="title"/>
          </p:nvPr>
        </p:nvSpPr>
        <p:spPr>
          <a:xfrm>
            <a:off x="1292454" y="1524794"/>
            <a:ext cx="21032788" cy="1218282"/>
          </a:xfrm>
        </p:spPr>
        <p:txBody>
          <a:bodyPr/>
          <a:lstStyle/>
          <a:p>
            <a:r>
              <a:rPr lang="en-US" dirty="0"/>
              <a:t> Charts</a:t>
            </a:r>
          </a:p>
        </p:txBody>
      </p:sp>
      <p:graphicFrame>
        <p:nvGraphicFramePr>
          <p:cNvPr id="13" name="Chart 12"/>
          <p:cNvGraphicFramePr/>
          <p:nvPr>
            <p:extLst>
              <p:ext uri="{D42A27DB-BD31-4B8C-83A1-F6EECF244321}">
                <p14:modId xmlns:p14="http://schemas.microsoft.com/office/powerpoint/2010/main" val="3987794354"/>
              </p:ext>
            </p:extLst>
          </p:nvPr>
        </p:nvGraphicFramePr>
        <p:xfrm>
          <a:off x="1598313" y="4496594"/>
          <a:ext cx="10185929" cy="67906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2351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1943855800"/>
              </p:ext>
            </p:extLst>
          </p:nvPr>
        </p:nvGraphicFramePr>
        <p:xfrm>
          <a:off x="12573794" y="4496594"/>
          <a:ext cx="10185929" cy="67906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Title 779"/>
          <p:cNvSpPr>
            <a:spLocks noGrp="1"/>
          </p:cNvSpPr>
          <p:nvPr>
            <p:ph type="title"/>
          </p:nvPr>
        </p:nvSpPr>
        <p:spPr>
          <a:xfrm>
            <a:off x="1292454" y="1524794"/>
            <a:ext cx="21032788" cy="1218282"/>
          </a:xfrm>
        </p:spPr>
        <p:txBody>
          <a:bodyPr/>
          <a:lstStyle/>
          <a:p>
            <a:r>
              <a:rPr lang="en-US" dirty="0"/>
              <a:t>Pie Charts</a:t>
            </a:r>
          </a:p>
        </p:txBody>
      </p:sp>
      <p:graphicFrame>
        <p:nvGraphicFramePr>
          <p:cNvPr id="13" name="Chart 12"/>
          <p:cNvGraphicFramePr/>
          <p:nvPr>
            <p:extLst>
              <p:ext uri="{D42A27DB-BD31-4B8C-83A1-F6EECF244321}">
                <p14:modId xmlns:p14="http://schemas.microsoft.com/office/powerpoint/2010/main" val="300436447"/>
              </p:ext>
            </p:extLst>
          </p:nvPr>
        </p:nvGraphicFramePr>
        <p:xfrm>
          <a:off x="1598313" y="4496594"/>
          <a:ext cx="10185929" cy="67906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89707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515394" y="1026973"/>
            <a:ext cx="7467600" cy="1218282"/>
          </a:xfrm>
        </p:spPr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305594" y="3124994"/>
            <a:ext cx="11887200" cy="8207375"/>
          </a:xfrm>
        </p:spPr>
        <p:txBody>
          <a:bodyPr/>
          <a:lstStyle/>
          <a:p>
            <a:pPr>
              <a:spcBef>
                <a:spcPts val="3000"/>
              </a:spcBef>
            </a:pPr>
            <a:r>
              <a:rPr lang="en-US" sz="4800" dirty="0"/>
              <a:t>The number of hours in a week that are worked determines much of our life experience</a:t>
            </a:r>
          </a:p>
          <a:p>
            <a:pPr>
              <a:spcBef>
                <a:spcPts val="3000"/>
              </a:spcBef>
            </a:pPr>
            <a:r>
              <a:rPr lang="en-US" sz="4800" dirty="0"/>
              <a:t>Understanding common sets of characteristics associated with long and short working hours might help us better understand why these decisions are made</a:t>
            </a:r>
          </a:p>
          <a:p>
            <a:pPr>
              <a:spcBef>
                <a:spcPts val="3000"/>
              </a:spcBef>
            </a:pPr>
            <a:r>
              <a:rPr lang="en-US" sz="4800" dirty="0"/>
              <a:t>Exploring different clustering methods to see if there are any meaningful </a:t>
            </a:r>
            <a:r>
              <a:rPr lang="en-US" sz="4800" dirty="0" err="1"/>
              <a:t>groupa</a:t>
            </a:r>
            <a:r>
              <a:rPr lang="en-US" sz="4800" dirty="0"/>
              <a:t> within the data</a:t>
            </a:r>
            <a:endParaRPr lang="en-US" sz="4000" dirty="0"/>
          </a:p>
        </p:txBody>
      </p:sp>
      <p:pic>
        <p:nvPicPr>
          <p:cNvPr id="3" name="Picture 2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A2B8A00F-60F0-4AF6-ACE9-EA2572F59D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5312" y="3455988"/>
            <a:ext cx="11542519" cy="754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205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E382D8-564D-4A3F-93FB-00FD704A1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194" y="1219994"/>
            <a:ext cx="21032788" cy="1218282"/>
          </a:xfrm>
        </p:spPr>
        <p:txBody>
          <a:bodyPr/>
          <a:lstStyle/>
          <a:p>
            <a:r>
              <a:rPr lang="en-US" dirty="0"/>
              <a:t>GETTING TO KNOW THE DATA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19920E-2284-412F-84FA-06DF6DD97E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802394" y="6096794"/>
            <a:ext cx="11430000" cy="8006551"/>
          </a:xfrm>
        </p:spPr>
        <p:txBody>
          <a:bodyPr/>
          <a:lstStyle/>
          <a:p>
            <a:r>
              <a:rPr lang="en-US" sz="4400" dirty="0"/>
              <a:t>IPUMS USA collects, preserves and harmonizes U.S. census microdata and provides easy access to this data with enhanced documentation</a:t>
            </a:r>
          </a:p>
          <a:p>
            <a:r>
              <a:rPr lang="en-US" sz="4400" dirty="0"/>
              <a:t>3,156,467 rows and 259 columns after preprocessing. </a:t>
            </a:r>
          </a:p>
          <a:p>
            <a:r>
              <a:rPr lang="en-US" sz="4400" dirty="0"/>
              <a:t>20 continuous and 239 categorical features. </a:t>
            </a:r>
          </a:p>
          <a:p>
            <a:r>
              <a:rPr lang="en-US" sz="4400" dirty="0"/>
              <a:t>All data retrieved is from 2016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 descr="A picture containing tableware, plate, dishware, clipart&#10;&#10;Description automatically generated">
            <a:extLst>
              <a:ext uri="{FF2B5EF4-FFF2-40B4-BE49-F238E27FC236}">
                <a16:creationId xmlns:a16="http://schemas.microsoft.com/office/drawing/2014/main" id="{F9139A4F-F153-4DB9-9BEC-AFB2B9B256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8865" y="2669404"/>
            <a:ext cx="9725235" cy="2741590"/>
          </a:xfrm>
          <a:prstGeom prst="rect">
            <a:avLst/>
          </a:prstGeom>
        </p:spPr>
      </p:pic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B9A905C-26E6-46AF-9720-65CA18C090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94" y="2669404"/>
            <a:ext cx="6629999" cy="9708978"/>
          </a:xfrm>
          <a:prstGeom prst="rect">
            <a:avLst/>
          </a:prstGeom>
        </p:spPr>
      </p:pic>
      <p:pic>
        <p:nvPicPr>
          <p:cNvPr id="11" name="Picture 10" descr="A picture containing text, newspaper&#10;&#10;Description automatically generated">
            <a:extLst>
              <a:ext uri="{FF2B5EF4-FFF2-40B4-BE49-F238E27FC236}">
                <a16:creationId xmlns:a16="http://schemas.microsoft.com/office/drawing/2014/main" id="{4F7DB3F2-E662-4317-A2B8-014D103EA6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986" y="2669403"/>
            <a:ext cx="5385329" cy="9708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815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4BE40CD-9DA2-4DFE-BA88-35978554D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94" y="686594"/>
            <a:ext cx="21032788" cy="1218282"/>
          </a:xfrm>
        </p:spPr>
        <p:txBody>
          <a:bodyPr/>
          <a:lstStyle/>
          <a:p>
            <a:r>
              <a:rPr lang="en-US" dirty="0"/>
              <a:t>PRINCIPLE COMPONENT ANALYSIS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66414C7-E33C-4A65-9F7D-AA17A1584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794" y="2765056"/>
            <a:ext cx="11480922" cy="8153400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CA38A37E-7757-4974-A256-36643E25D4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328" y="2772729"/>
            <a:ext cx="10113254" cy="817212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0573108-F5D6-4DDC-A37E-846EE6A4BD6C}"/>
              </a:ext>
            </a:extLst>
          </p:cNvPr>
          <p:cNvSpPr/>
          <p:nvPr/>
        </p:nvSpPr>
        <p:spPr>
          <a:xfrm>
            <a:off x="15926594" y="2765056"/>
            <a:ext cx="1828800" cy="5818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31E547-83E8-4DFC-927C-2225E7FA45A1}"/>
              </a:ext>
            </a:extLst>
          </p:cNvPr>
          <p:cNvSpPr/>
          <p:nvPr/>
        </p:nvSpPr>
        <p:spPr>
          <a:xfrm>
            <a:off x="4877594" y="2824849"/>
            <a:ext cx="2438400" cy="5639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8173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526C7F7-C15A-400B-A071-44B180AC9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1299870"/>
            <a:ext cx="21032788" cy="1218282"/>
          </a:xfrm>
        </p:spPr>
        <p:txBody>
          <a:bodyPr/>
          <a:lstStyle/>
          <a:p>
            <a:r>
              <a:rPr lang="en-US" dirty="0"/>
              <a:t>Regression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1F7265E-77F1-4C49-93EA-C2C4D8C6920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58240" y="3736395"/>
            <a:ext cx="10668000" cy="6128216"/>
          </a:xfrm>
        </p:spPr>
        <p:txBody>
          <a:bodyPr/>
          <a:lstStyle/>
          <a:p>
            <a:pPr>
              <a:spcBef>
                <a:spcPts val="3000"/>
              </a:spcBef>
            </a:pPr>
            <a:r>
              <a:rPr lang="en-US" sz="4400" dirty="0"/>
              <a:t>Target variable: UHRSWORKED </a:t>
            </a:r>
          </a:p>
          <a:p>
            <a:pPr>
              <a:spcBef>
                <a:spcPts val="3000"/>
              </a:spcBef>
            </a:pPr>
            <a:r>
              <a:rPr lang="en-US" sz="4400" dirty="0"/>
              <a:t>UHRSWORK: reports the number of hours per week that the respondent usually worked, if the person worked during the previous year. </a:t>
            </a:r>
          </a:p>
          <a:p>
            <a:pPr>
              <a:spcBef>
                <a:spcPts val="3000"/>
              </a:spcBef>
            </a:pPr>
            <a:r>
              <a:rPr lang="en-US" sz="4400" dirty="0"/>
              <a:t>Explanatory variables: 259 variables discussed earlier in data section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BD11C0-1197-4D49-9D42-47FD9BE65906}"/>
              </a:ext>
            </a:extLst>
          </p:cNvPr>
          <p:cNvSpPr txBox="1"/>
          <p:nvPr/>
        </p:nvSpPr>
        <p:spPr>
          <a:xfrm>
            <a:off x="762794" y="2518152"/>
            <a:ext cx="18473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8000" dirty="0"/>
          </a:p>
        </p:txBody>
      </p:sp>
      <p:graphicFrame>
        <p:nvGraphicFramePr>
          <p:cNvPr id="47" name="Table 46">
            <a:extLst>
              <a:ext uri="{FF2B5EF4-FFF2-40B4-BE49-F238E27FC236}">
                <a16:creationId xmlns:a16="http://schemas.microsoft.com/office/drawing/2014/main" id="{E6D61DD5-3DBF-4CD3-AE4F-727C17DE08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600839"/>
              </p:ext>
            </p:extLst>
          </p:nvPr>
        </p:nvGraphicFramePr>
        <p:xfrm>
          <a:off x="12802394" y="2210594"/>
          <a:ext cx="7406640" cy="8839200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7406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89510">
                <a:tc>
                  <a:txBody>
                    <a:bodyPr/>
                    <a:lstStyle/>
                    <a:p>
                      <a:pPr algn="l"/>
                      <a:r>
                        <a:rPr lang="en-US" sz="40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Models Built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40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Linear Regression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40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Ridge Regression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40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K Nearest Neighbors Regressor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95567433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40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Lasso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3165242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40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Decision Tree Regressor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57858678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40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Ada Boost Regressor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73277913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40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Extra Trees Regressor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39640908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40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Random Forest Regressor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7404237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40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Bagging Regressor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047646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0730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6FE6D64-9CCA-4305-956F-0EC05DF3375A}"/>
              </a:ext>
            </a:extLst>
          </p:cNvPr>
          <p:cNvGrpSpPr/>
          <p:nvPr/>
        </p:nvGrpSpPr>
        <p:grpSpPr>
          <a:xfrm>
            <a:off x="2514958" y="710670"/>
            <a:ext cx="17363775" cy="1375414"/>
            <a:chOff x="4854147" y="7332928"/>
            <a:chExt cx="14379318" cy="101259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3A0F14E-2288-4F36-975D-56AB901D4C4E}"/>
                </a:ext>
              </a:extLst>
            </p:cNvPr>
            <p:cNvSpPr txBox="1"/>
            <p:nvPr/>
          </p:nvSpPr>
          <p:spPr>
            <a:xfrm>
              <a:off x="10813894" y="7332928"/>
              <a:ext cx="2391060" cy="9743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0" dirty="0"/>
                <a:t>Model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449D5E8-B988-4471-B077-6B1B92CC06AE}"/>
                </a:ext>
              </a:extLst>
            </p:cNvPr>
            <p:cNvSpPr txBox="1"/>
            <p:nvPr/>
          </p:nvSpPr>
          <p:spPr>
            <a:xfrm>
              <a:off x="17391717" y="7371193"/>
              <a:ext cx="1841748" cy="974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dirty="0"/>
                <a:t>Train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907C540-C0D2-47D3-B522-95918E42DD6F}"/>
                </a:ext>
              </a:extLst>
            </p:cNvPr>
            <p:cNvSpPr txBox="1"/>
            <p:nvPr/>
          </p:nvSpPr>
          <p:spPr>
            <a:xfrm>
              <a:off x="4854147" y="7358488"/>
              <a:ext cx="3493029" cy="974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dirty="0"/>
                <a:t>Test </a:t>
              </a:r>
              <a:r>
                <a:rPr lang="en-US" sz="1800" dirty="0"/>
                <a:t>*5 fold cross validation</a:t>
              </a:r>
              <a:endParaRPr lang="en-US" sz="8000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091F7B9-184B-40C1-921C-8987AC297654}"/>
                </a:ext>
              </a:extLst>
            </p:cNvPr>
            <p:cNvCxnSpPr/>
            <p:nvPr/>
          </p:nvCxnSpPr>
          <p:spPr>
            <a:xfrm flipH="1">
              <a:off x="14515762" y="7820095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2A615E40-46D3-4A0C-835D-AD654435F3AC}"/>
                </a:ext>
              </a:extLst>
            </p:cNvPr>
            <p:cNvCxnSpPr/>
            <p:nvPr/>
          </p:nvCxnSpPr>
          <p:spPr>
            <a:xfrm flipH="1">
              <a:off x="8803025" y="7805716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0ABAA10-5045-4D67-A3D3-53F87A2846B0}"/>
              </a:ext>
            </a:extLst>
          </p:cNvPr>
          <p:cNvGrpSpPr/>
          <p:nvPr/>
        </p:nvGrpSpPr>
        <p:grpSpPr>
          <a:xfrm>
            <a:off x="762794" y="2494072"/>
            <a:ext cx="15170426" cy="1347519"/>
            <a:chOff x="3403142" y="7315200"/>
            <a:chExt cx="12562958" cy="99206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DE0B039-2D4D-40B5-82A4-562B4F61C6ED}"/>
                </a:ext>
              </a:extLst>
            </p:cNvPr>
            <p:cNvSpPr txBox="1"/>
            <p:nvPr/>
          </p:nvSpPr>
          <p:spPr>
            <a:xfrm>
              <a:off x="10345115" y="7536858"/>
              <a:ext cx="3482462" cy="566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/>
                <a:t>Linear Regression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DA7E929-92CF-4F16-960D-C89371178686}"/>
                </a:ext>
              </a:extLst>
            </p:cNvPr>
            <p:cNvSpPr txBox="1"/>
            <p:nvPr/>
          </p:nvSpPr>
          <p:spPr>
            <a:xfrm>
              <a:off x="15813120" y="7315200"/>
              <a:ext cx="152980" cy="974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8000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65A5DC8-B94C-4903-A2AF-3EC0518A0D9B}"/>
                </a:ext>
              </a:extLst>
            </p:cNvPr>
            <p:cNvSpPr txBox="1"/>
            <p:nvPr/>
          </p:nvSpPr>
          <p:spPr>
            <a:xfrm>
              <a:off x="3403142" y="7332928"/>
              <a:ext cx="152980" cy="974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8000" dirty="0"/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DC63D7BD-A4D3-4A7F-B321-2DF8AAC2393D}"/>
                </a:ext>
              </a:extLst>
            </p:cNvPr>
            <p:cNvCxnSpPr/>
            <p:nvPr/>
          </p:nvCxnSpPr>
          <p:spPr>
            <a:xfrm flipH="1">
              <a:off x="14515762" y="7820095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C975E293-B2DB-4F5B-B924-69A6A22AF78B}"/>
                </a:ext>
              </a:extLst>
            </p:cNvPr>
            <p:cNvCxnSpPr/>
            <p:nvPr/>
          </p:nvCxnSpPr>
          <p:spPr>
            <a:xfrm flipH="1">
              <a:off x="8803025" y="7805716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C1F4A63-FA1D-43EF-9BED-C5D16B9BADC0}"/>
              </a:ext>
            </a:extLst>
          </p:cNvPr>
          <p:cNvGrpSpPr/>
          <p:nvPr/>
        </p:nvGrpSpPr>
        <p:grpSpPr>
          <a:xfrm>
            <a:off x="2514958" y="4442291"/>
            <a:ext cx="16971679" cy="1347521"/>
            <a:chOff x="4839467" y="7315200"/>
            <a:chExt cx="14054614" cy="992064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72101FA-67B8-4162-B575-75311D08DF1C}"/>
                </a:ext>
              </a:extLst>
            </p:cNvPr>
            <p:cNvSpPr txBox="1"/>
            <p:nvPr/>
          </p:nvSpPr>
          <p:spPr>
            <a:xfrm>
              <a:off x="10232458" y="7332930"/>
              <a:ext cx="3553934" cy="9743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0" dirty="0"/>
                <a:t>KNN k=50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B1896BB-0E5A-4052-8DBC-860CCE7DD57F}"/>
                </a:ext>
              </a:extLst>
            </p:cNvPr>
            <p:cNvSpPr txBox="1"/>
            <p:nvPr/>
          </p:nvSpPr>
          <p:spPr>
            <a:xfrm>
              <a:off x="17701737" y="7315200"/>
              <a:ext cx="1192344" cy="9743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dirty="0"/>
                <a:t>NA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32FA7FB-755A-4794-AAE4-6D8C145400FA}"/>
                </a:ext>
              </a:extLst>
            </p:cNvPr>
            <p:cNvSpPr txBox="1"/>
            <p:nvPr/>
          </p:nvSpPr>
          <p:spPr>
            <a:xfrm>
              <a:off x="4839467" y="7315201"/>
              <a:ext cx="1621120" cy="9743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0" dirty="0">
                  <a:solidFill>
                    <a:srgbClr val="CCFF66"/>
                  </a:solidFill>
                </a:rPr>
                <a:t>79%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5AD94C76-B1E5-4BC6-AEE1-6535A8B7DC0B}"/>
                </a:ext>
              </a:extLst>
            </p:cNvPr>
            <p:cNvCxnSpPr/>
            <p:nvPr/>
          </p:nvCxnSpPr>
          <p:spPr>
            <a:xfrm flipH="1">
              <a:off x="14515762" y="7820095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13B5BB0F-A8EE-4DB7-A1F8-802DD42A05E2}"/>
                </a:ext>
              </a:extLst>
            </p:cNvPr>
            <p:cNvCxnSpPr/>
            <p:nvPr/>
          </p:nvCxnSpPr>
          <p:spPr>
            <a:xfrm flipH="1">
              <a:off x="8803025" y="7805716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0343E59-F3C7-4615-9ADD-ECDB0DA6F765}"/>
              </a:ext>
            </a:extLst>
          </p:cNvPr>
          <p:cNvGrpSpPr/>
          <p:nvPr/>
        </p:nvGrpSpPr>
        <p:grpSpPr>
          <a:xfrm>
            <a:off x="2421215" y="6397652"/>
            <a:ext cx="17458312" cy="1385210"/>
            <a:chOff x="4776516" y="7302716"/>
            <a:chExt cx="14457605" cy="10198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289DB5E-3403-47CF-85B9-2100211ACA0D}"/>
                </a:ext>
              </a:extLst>
            </p:cNvPr>
            <p:cNvSpPr txBox="1"/>
            <p:nvPr/>
          </p:nvSpPr>
          <p:spPr>
            <a:xfrm>
              <a:off x="10274663" y="7530505"/>
              <a:ext cx="3679460" cy="67976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400" dirty="0"/>
                <a:t>Random Forest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56A8F33-C587-4C04-BFBA-4B542BB9BA3F}"/>
                </a:ext>
              </a:extLst>
            </p:cNvPr>
            <p:cNvSpPr txBox="1"/>
            <p:nvPr/>
          </p:nvSpPr>
          <p:spPr>
            <a:xfrm>
              <a:off x="17613001" y="7302716"/>
              <a:ext cx="1621120" cy="974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dirty="0"/>
                <a:t>98%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A52B4B9-1532-444C-8838-11AE98E9D05B}"/>
                </a:ext>
              </a:extLst>
            </p:cNvPr>
            <p:cNvSpPr txBox="1"/>
            <p:nvPr/>
          </p:nvSpPr>
          <p:spPr>
            <a:xfrm>
              <a:off x="4776516" y="7348193"/>
              <a:ext cx="1633068" cy="974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u="sng" dirty="0">
                  <a:solidFill>
                    <a:srgbClr val="008000"/>
                  </a:solidFill>
                </a:rPr>
                <a:t>87%</a:t>
              </a:r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8BF03E93-19C0-4794-9F02-4C3A8398A202}"/>
                </a:ext>
              </a:extLst>
            </p:cNvPr>
            <p:cNvCxnSpPr/>
            <p:nvPr/>
          </p:nvCxnSpPr>
          <p:spPr>
            <a:xfrm flipH="1">
              <a:off x="14515762" y="7820095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20465BAC-6F15-4880-AC2C-D453AA0CC847}"/>
                </a:ext>
              </a:extLst>
            </p:cNvPr>
            <p:cNvCxnSpPr/>
            <p:nvPr/>
          </p:nvCxnSpPr>
          <p:spPr>
            <a:xfrm flipH="1">
              <a:off x="8803025" y="7805716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6A96EEC-F37A-484F-9C8E-E383F8FC6E5D}"/>
              </a:ext>
            </a:extLst>
          </p:cNvPr>
          <p:cNvGrpSpPr/>
          <p:nvPr/>
        </p:nvGrpSpPr>
        <p:grpSpPr>
          <a:xfrm>
            <a:off x="2453979" y="8345052"/>
            <a:ext cx="17444104" cy="1373718"/>
            <a:chOff x="4788969" y="7295912"/>
            <a:chExt cx="14445839" cy="1011349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B6BB4D7-05A6-4850-ACAD-F211D5A4C266}"/>
                </a:ext>
              </a:extLst>
            </p:cNvPr>
            <p:cNvSpPr txBox="1"/>
            <p:nvPr/>
          </p:nvSpPr>
          <p:spPr>
            <a:xfrm>
              <a:off x="10994432" y="7332928"/>
              <a:ext cx="2029985" cy="9743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0" dirty="0"/>
                <a:t>Lasso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15DB23A-7334-490E-96F8-E3DDC23B9AC6}"/>
                </a:ext>
              </a:extLst>
            </p:cNvPr>
            <p:cNvSpPr txBox="1"/>
            <p:nvPr/>
          </p:nvSpPr>
          <p:spPr>
            <a:xfrm>
              <a:off x="17613688" y="7295912"/>
              <a:ext cx="1621120" cy="974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dirty="0"/>
                <a:t>83%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EF90156-1CFE-4C50-B844-88A0C326F6C4}"/>
                </a:ext>
              </a:extLst>
            </p:cNvPr>
            <p:cNvSpPr txBox="1"/>
            <p:nvPr/>
          </p:nvSpPr>
          <p:spPr>
            <a:xfrm>
              <a:off x="4788969" y="7315199"/>
              <a:ext cx="1621120" cy="974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dirty="0">
                  <a:solidFill>
                    <a:srgbClr val="66FF66"/>
                  </a:solidFill>
                </a:rPr>
                <a:t>83%</a:t>
              </a:r>
            </a:p>
          </p:txBody>
        </p: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78243ECC-0532-4D87-BE5A-7BABCF06C093}"/>
                </a:ext>
              </a:extLst>
            </p:cNvPr>
            <p:cNvCxnSpPr/>
            <p:nvPr/>
          </p:nvCxnSpPr>
          <p:spPr>
            <a:xfrm flipH="1">
              <a:off x="14515762" y="7820095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C7826F3D-1505-421B-B94F-C2F9E551B317}"/>
                </a:ext>
              </a:extLst>
            </p:cNvPr>
            <p:cNvCxnSpPr/>
            <p:nvPr/>
          </p:nvCxnSpPr>
          <p:spPr>
            <a:xfrm flipH="1">
              <a:off x="8803025" y="7805716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87ACAF1-D5E0-4BF0-9DA4-CEBF802531EF}"/>
              </a:ext>
            </a:extLst>
          </p:cNvPr>
          <p:cNvGrpSpPr/>
          <p:nvPr/>
        </p:nvGrpSpPr>
        <p:grpSpPr>
          <a:xfrm>
            <a:off x="2453979" y="10292443"/>
            <a:ext cx="17527770" cy="1356314"/>
            <a:chOff x="4803649" y="7308725"/>
            <a:chExt cx="14515124" cy="99853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D339EDD-D2CF-496C-95F1-35F6462403D9}"/>
                </a:ext>
              </a:extLst>
            </p:cNvPr>
            <p:cNvSpPr txBox="1"/>
            <p:nvPr/>
          </p:nvSpPr>
          <p:spPr>
            <a:xfrm>
              <a:off x="10181483" y="7332928"/>
              <a:ext cx="3655885" cy="9743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0" dirty="0"/>
                <a:t>Ada Boost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C1B557F-6B13-4C6A-93A9-00C708B39148}"/>
                </a:ext>
              </a:extLst>
            </p:cNvPr>
            <p:cNvSpPr txBox="1"/>
            <p:nvPr/>
          </p:nvSpPr>
          <p:spPr>
            <a:xfrm>
              <a:off x="17697653" y="7308725"/>
              <a:ext cx="1621120" cy="974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dirty="0"/>
                <a:t>86%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60E42B3-0AC1-4BC5-A2BA-BBDE5F06C1B5}"/>
                </a:ext>
              </a:extLst>
            </p:cNvPr>
            <p:cNvSpPr txBox="1"/>
            <p:nvPr/>
          </p:nvSpPr>
          <p:spPr>
            <a:xfrm>
              <a:off x="4803649" y="7308725"/>
              <a:ext cx="1621120" cy="974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dirty="0">
                  <a:solidFill>
                    <a:srgbClr val="33CC33"/>
                  </a:solidFill>
                </a:rPr>
                <a:t>85%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0AACBE9A-1D7C-4C95-AFC8-49FC4776353F}"/>
                </a:ext>
              </a:extLst>
            </p:cNvPr>
            <p:cNvCxnSpPr/>
            <p:nvPr/>
          </p:nvCxnSpPr>
          <p:spPr>
            <a:xfrm flipH="1">
              <a:off x="14515762" y="7820095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A35F738F-4C51-4EB7-91EF-7A5889256802}"/>
                </a:ext>
              </a:extLst>
            </p:cNvPr>
            <p:cNvCxnSpPr/>
            <p:nvPr/>
          </p:nvCxnSpPr>
          <p:spPr>
            <a:xfrm flipH="1">
              <a:off x="8803025" y="7805716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4949DF7-D18B-4933-9AA3-5F32A4F63E9B}"/>
              </a:ext>
            </a:extLst>
          </p:cNvPr>
          <p:cNvSpPr/>
          <p:nvPr/>
        </p:nvSpPr>
        <p:spPr>
          <a:xfrm>
            <a:off x="2598347" y="2675375"/>
            <a:ext cx="195758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rgbClr val="66FF66"/>
                </a:solidFill>
              </a:rPr>
              <a:t>83%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D6B5CD3-55D0-4772-9698-9ED12B9D25CC}"/>
              </a:ext>
            </a:extLst>
          </p:cNvPr>
          <p:cNvSpPr/>
          <p:nvPr/>
        </p:nvSpPr>
        <p:spPr>
          <a:xfrm>
            <a:off x="17940496" y="2602473"/>
            <a:ext cx="195758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83%</a:t>
            </a:r>
          </a:p>
        </p:txBody>
      </p:sp>
    </p:spTree>
    <p:extLst>
      <p:ext uri="{BB962C8B-B14F-4D97-AF65-F5344CB8AC3E}">
        <p14:creationId xmlns:p14="http://schemas.microsoft.com/office/powerpoint/2010/main" val="407066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D65199-2F53-48E3-8D29-FD76D8B38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194" y="610394"/>
            <a:ext cx="21032788" cy="1218282"/>
          </a:xfrm>
        </p:spPr>
        <p:txBody>
          <a:bodyPr/>
          <a:lstStyle/>
          <a:p>
            <a:r>
              <a:rPr lang="en-US" dirty="0"/>
              <a:t>Random forest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5430AA-761C-4AEA-BADF-FDCCE65150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15194" y="2733287"/>
            <a:ext cx="9677400" cy="4346703"/>
          </a:xfrm>
        </p:spPr>
        <p:txBody>
          <a:bodyPr/>
          <a:lstStyle/>
          <a:p>
            <a:r>
              <a:rPr lang="en-US" sz="4000" dirty="0"/>
              <a:t>Random forest creates multiple decision trees from random samples of the train data. These models are then bagged to create a random forest model</a:t>
            </a:r>
          </a:p>
          <a:p>
            <a:r>
              <a:rPr lang="en-US" sz="4000" dirty="0"/>
              <a:t>Looks like two features are vastly more important than the rest.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AA7E1A3C-3F44-4B90-8A57-F6AB311126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8394" y="610394"/>
            <a:ext cx="10269393" cy="723945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7E32AFA-EC03-4E73-8B11-C3CD439E897A}"/>
              </a:ext>
            </a:extLst>
          </p:cNvPr>
          <p:cNvSpPr/>
          <p:nvPr/>
        </p:nvSpPr>
        <p:spPr>
          <a:xfrm>
            <a:off x="370164" y="1693323"/>
            <a:ext cx="108751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 closer look at the best performing model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9E666F-94E1-42D5-8EBF-43CFB76BAB7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" t="55906" r="-521" b="-11315"/>
          <a:stretch/>
        </p:blipFill>
        <p:spPr>
          <a:xfrm>
            <a:off x="9261" y="7735057"/>
            <a:ext cx="24510206" cy="7489429"/>
          </a:xfrm>
          <a:prstGeom prst="rect">
            <a:avLst/>
          </a:prstGeom>
        </p:spPr>
      </p:pic>
      <p:pic>
        <p:nvPicPr>
          <p:cNvPr id="12" name="Picture 11" descr="A screenshot of a video game&#10;&#10;Description automatically generated">
            <a:extLst>
              <a:ext uri="{FF2B5EF4-FFF2-40B4-BE49-F238E27FC236}">
                <a16:creationId xmlns:a16="http://schemas.microsoft.com/office/drawing/2014/main" id="{2A2F87F0-C533-4AA0-96B7-7B9F6FF39B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8826" y="1194929"/>
            <a:ext cx="6324600" cy="471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154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155E1D2-E43D-46B4-9290-F3D9DDDED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794" y="610394"/>
            <a:ext cx="21032788" cy="1218282"/>
          </a:xfrm>
        </p:spPr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8A45A1-92B0-4362-A7AB-E6D1919E22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2794" y="3118857"/>
            <a:ext cx="9144000" cy="8311937"/>
          </a:xfrm>
        </p:spPr>
        <p:txBody>
          <a:bodyPr/>
          <a:lstStyle/>
          <a:p>
            <a:pPr>
              <a:spcBef>
                <a:spcPts val="2400"/>
              </a:spcBef>
            </a:pPr>
            <a:r>
              <a:rPr lang="en-US" sz="5400" dirty="0"/>
              <a:t>Target Variable: Sex of observation</a:t>
            </a:r>
          </a:p>
          <a:p>
            <a:pPr>
              <a:spcBef>
                <a:spcPts val="2400"/>
              </a:spcBef>
            </a:pPr>
            <a:r>
              <a:rPr lang="en-US" sz="5400" dirty="0"/>
              <a:t>Explanatory variables: 259 variables discussed earlier in data section</a:t>
            </a:r>
          </a:p>
          <a:p>
            <a:endParaRPr lang="en-US" sz="4400" dirty="0"/>
          </a:p>
          <a:p>
            <a:endParaRPr lang="en-US" sz="44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EFA69DE-4163-4AD3-A157-FB9FDD4658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3781985"/>
              </p:ext>
            </p:extLst>
          </p:nvPr>
        </p:nvGraphicFramePr>
        <p:xfrm>
          <a:off x="12931525" y="1828676"/>
          <a:ext cx="7406640" cy="8839200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7406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89510">
                <a:tc>
                  <a:txBody>
                    <a:bodyPr/>
                    <a:lstStyle/>
                    <a:p>
                      <a:pPr algn="l"/>
                      <a:r>
                        <a:rPr lang="en-US" sz="40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Models Built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40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Naïve Bayes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40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Logistic Regression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40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K Nearest Neighbors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95567433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40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Decision Tree Classifier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3165242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40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Random Forest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57858678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40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Gradient Boosting Classifier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73277913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40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Support Vector Machine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39640908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40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Perceptron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7404237"/>
                  </a:ext>
                </a:extLst>
              </a:tr>
              <a:tr h="684563">
                <a:tc>
                  <a:txBody>
                    <a:bodyPr/>
                    <a:lstStyle/>
                    <a:p>
                      <a:pPr algn="l"/>
                      <a:r>
                        <a:rPr lang="en-US" sz="4000" b="0" i="0" dirty="0">
                          <a:solidFill>
                            <a:schemeClr val="tx1"/>
                          </a:solidFill>
                          <a:latin typeface="Franklin Gothic Demi" panose="020B0603020102020204" pitchFamily="34" charset="0"/>
                          <a:ea typeface="Archivo" charset="0"/>
                          <a:cs typeface="Archivo" charset="0"/>
                        </a:rPr>
                        <a:t>Bagging Regressor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047646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4957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 69">
            <a:extLst>
              <a:ext uri="{FF2B5EF4-FFF2-40B4-BE49-F238E27FC236}">
                <a16:creationId xmlns:a16="http://schemas.microsoft.com/office/drawing/2014/main" id="{3EAD18E0-8BE4-43D5-AADD-1540E7EFAA40}"/>
              </a:ext>
            </a:extLst>
          </p:cNvPr>
          <p:cNvGrpSpPr/>
          <p:nvPr/>
        </p:nvGrpSpPr>
        <p:grpSpPr>
          <a:xfrm>
            <a:off x="2514958" y="710670"/>
            <a:ext cx="17363775" cy="1375414"/>
            <a:chOff x="4854147" y="7332928"/>
            <a:chExt cx="14379318" cy="1012598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FB7B482A-5ABC-407E-8F32-6F7412E149DD}"/>
                </a:ext>
              </a:extLst>
            </p:cNvPr>
            <p:cNvSpPr txBox="1"/>
            <p:nvPr/>
          </p:nvSpPr>
          <p:spPr>
            <a:xfrm>
              <a:off x="10813894" y="7332928"/>
              <a:ext cx="2391060" cy="9743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0" dirty="0"/>
                <a:t>Model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D68C8C76-4347-4C20-9177-2722CC3F4285}"/>
                </a:ext>
              </a:extLst>
            </p:cNvPr>
            <p:cNvSpPr txBox="1"/>
            <p:nvPr/>
          </p:nvSpPr>
          <p:spPr>
            <a:xfrm>
              <a:off x="17391717" y="7371193"/>
              <a:ext cx="1841748" cy="974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dirty="0"/>
                <a:t>Train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799F8EB6-7167-4FB5-A9FF-7167024EB1E8}"/>
                </a:ext>
              </a:extLst>
            </p:cNvPr>
            <p:cNvSpPr txBox="1"/>
            <p:nvPr/>
          </p:nvSpPr>
          <p:spPr>
            <a:xfrm>
              <a:off x="4854147" y="7358488"/>
              <a:ext cx="3429894" cy="974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dirty="0"/>
                <a:t>Test </a:t>
              </a:r>
              <a:r>
                <a:rPr lang="en-US" sz="1800" dirty="0"/>
                <a:t>Area under ROC curve</a:t>
              </a:r>
              <a:endParaRPr lang="en-US" sz="8000" dirty="0"/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31E9C2A4-E01D-45A2-BDC7-F80AF4770EF0}"/>
                </a:ext>
              </a:extLst>
            </p:cNvPr>
            <p:cNvCxnSpPr/>
            <p:nvPr/>
          </p:nvCxnSpPr>
          <p:spPr>
            <a:xfrm flipH="1">
              <a:off x="14515762" y="7820095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B23F7344-EA49-4216-B655-D2AC8C77D94B}"/>
                </a:ext>
              </a:extLst>
            </p:cNvPr>
            <p:cNvCxnSpPr/>
            <p:nvPr/>
          </p:nvCxnSpPr>
          <p:spPr>
            <a:xfrm flipH="1">
              <a:off x="8803025" y="7805716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52AB426D-3085-4820-B735-C07419CFD735}"/>
              </a:ext>
            </a:extLst>
          </p:cNvPr>
          <p:cNvGrpSpPr/>
          <p:nvPr/>
        </p:nvGrpSpPr>
        <p:grpSpPr>
          <a:xfrm>
            <a:off x="2125425" y="4476458"/>
            <a:ext cx="17878977" cy="1323440"/>
            <a:chOff x="4516888" y="7315200"/>
            <a:chExt cx="14805969" cy="974335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83DA77-598C-41C8-AAA7-9603D82E893D}"/>
                </a:ext>
              </a:extLst>
            </p:cNvPr>
            <p:cNvSpPr txBox="1"/>
            <p:nvPr/>
          </p:nvSpPr>
          <p:spPr>
            <a:xfrm>
              <a:off x="10777488" y="7428422"/>
              <a:ext cx="2689106" cy="56647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/>
                <a:t>Decision Tree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5D646F0C-8102-49A9-BB22-E145528BC4BC}"/>
                </a:ext>
              </a:extLst>
            </p:cNvPr>
            <p:cNvSpPr txBox="1"/>
            <p:nvPr/>
          </p:nvSpPr>
          <p:spPr>
            <a:xfrm>
              <a:off x="17701737" y="7315200"/>
              <a:ext cx="1621120" cy="9743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dirty="0"/>
                <a:t>79%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E4FD86F4-2429-4415-BC05-775871691A12}"/>
                </a:ext>
              </a:extLst>
            </p:cNvPr>
            <p:cNvSpPr txBox="1"/>
            <p:nvPr/>
          </p:nvSpPr>
          <p:spPr>
            <a:xfrm>
              <a:off x="4516888" y="7315201"/>
              <a:ext cx="2266277" cy="9743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0" dirty="0">
                  <a:solidFill>
                    <a:srgbClr val="009900"/>
                  </a:solidFill>
                </a:rPr>
                <a:t>78.4%</a:t>
              </a:r>
            </a:p>
          </p:txBody>
        </p: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24E9144A-A24D-4FD9-A1E4-E97222FBE427}"/>
                </a:ext>
              </a:extLst>
            </p:cNvPr>
            <p:cNvCxnSpPr/>
            <p:nvPr/>
          </p:nvCxnSpPr>
          <p:spPr>
            <a:xfrm flipH="1">
              <a:off x="14515762" y="7820095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268C89E4-DB42-4894-943E-271BE27DB73C}"/>
                </a:ext>
              </a:extLst>
            </p:cNvPr>
            <p:cNvCxnSpPr/>
            <p:nvPr/>
          </p:nvCxnSpPr>
          <p:spPr>
            <a:xfrm flipH="1">
              <a:off x="8803025" y="7805716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884B386-F510-4C2B-85CF-F21C7352169D}"/>
              </a:ext>
            </a:extLst>
          </p:cNvPr>
          <p:cNvGrpSpPr/>
          <p:nvPr/>
        </p:nvGrpSpPr>
        <p:grpSpPr>
          <a:xfrm>
            <a:off x="2421215" y="6397652"/>
            <a:ext cx="17977685" cy="1385210"/>
            <a:chOff x="4776516" y="7302716"/>
            <a:chExt cx="14887709" cy="1019810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B5C6F048-70EB-46C8-A569-6E78533F2BC2}"/>
                </a:ext>
              </a:extLst>
            </p:cNvPr>
            <p:cNvSpPr txBox="1"/>
            <p:nvPr/>
          </p:nvSpPr>
          <p:spPr>
            <a:xfrm>
              <a:off x="10274663" y="7530505"/>
              <a:ext cx="3679460" cy="67976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400" dirty="0"/>
                <a:t>Random Forest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E4A62558-C925-44AD-A3FE-DEA96D801745}"/>
                </a:ext>
              </a:extLst>
            </p:cNvPr>
            <p:cNvSpPr txBox="1"/>
            <p:nvPr/>
          </p:nvSpPr>
          <p:spPr>
            <a:xfrm>
              <a:off x="17613001" y="7302716"/>
              <a:ext cx="2051224" cy="974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dirty="0"/>
                <a:t>100%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8364E46D-9009-4CE8-A95B-6C6561BD9414}"/>
                </a:ext>
              </a:extLst>
            </p:cNvPr>
            <p:cNvSpPr txBox="1"/>
            <p:nvPr/>
          </p:nvSpPr>
          <p:spPr>
            <a:xfrm>
              <a:off x="4776516" y="7348193"/>
              <a:ext cx="1621120" cy="974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u="sng" dirty="0">
                  <a:solidFill>
                    <a:srgbClr val="008000"/>
                  </a:solidFill>
                </a:rPr>
                <a:t>79%</a:t>
              </a:r>
            </a:p>
          </p:txBody>
        </p: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BAEB0B4B-A7A7-48E8-A9A8-6FECA5D1285F}"/>
                </a:ext>
              </a:extLst>
            </p:cNvPr>
            <p:cNvCxnSpPr/>
            <p:nvPr/>
          </p:nvCxnSpPr>
          <p:spPr>
            <a:xfrm flipH="1">
              <a:off x="14515762" y="7820095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0AFFCE6A-91C9-4272-8E00-64C30F798B09}"/>
                </a:ext>
              </a:extLst>
            </p:cNvPr>
            <p:cNvCxnSpPr/>
            <p:nvPr/>
          </p:nvCxnSpPr>
          <p:spPr>
            <a:xfrm flipH="1">
              <a:off x="8803025" y="7805716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85C4039E-8679-44AA-979B-2A4D194AA77C}"/>
              </a:ext>
            </a:extLst>
          </p:cNvPr>
          <p:cNvGrpSpPr/>
          <p:nvPr/>
        </p:nvGrpSpPr>
        <p:grpSpPr>
          <a:xfrm>
            <a:off x="2453979" y="8345052"/>
            <a:ext cx="17963477" cy="1373718"/>
            <a:chOff x="4788969" y="7295912"/>
            <a:chExt cx="14875943" cy="1011349"/>
          </a:xfrm>
        </p:grpSpPr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89ECBE22-90F1-4DEF-B196-38D34CFD3ACA}"/>
                </a:ext>
              </a:extLst>
            </p:cNvPr>
            <p:cNvSpPr txBox="1"/>
            <p:nvPr/>
          </p:nvSpPr>
          <p:spPr>
            <a:xfrm>
              <a:off x="11136711" y="7332928"/>
              <a:ext cx="1745426" cy="9743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0" dirty="0"/>
                <a:t>SVM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0431C360-6176-41F2-9E5A-C1FB81189FFB}"/>
                </a:ext>
              </a:extLst>
            </p:cNvPr>
            <p:cNvSpPr txBox="1"/>
            <p:nvPr/>
          </p:nvSpPr>
          <p:spPr>
            <a:xfrm>
              <a:off x="17613688" y="7295912"/>
              <a:ext cx="2051224" cy="974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dirty="0"/>
                <a:t>100%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78162A66-0687-4E40-9C5B-179A188EC7AD}"/>
                </a:ext>
              </a:extLst>
            </p:cNvPr>
            <p:cNvSpPr txBox="1"/>
            <p:nvPr/>
          </p:nvSpPr>
          <p:spPr>
            <a:xfrm>
              <a:off x="4788969" y="7315199"/>
              <a:ext cx="1621120" cy="974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dirty="0">
                  <a:solidFill>
                    <a:srgbClr val="66FF66"/>
                  </a:solidFill>
                </a:rPr>
                <a:t>52%</a:t>
              </a:r>
            </a:p>
          </p:txBody>
        </p: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3D37EBAB-35CF-402C-904E-E7036542F773}"/>
                </a:ext>
              </a:extLst>
            </p:cNvPr>
            <p:cNvCxnSpPr/>
            <p:nvPr/>
          </p:nvCxnSpPr>
          <p:spPr>
            <a:xfrm flipH="1">
              <a:off x="14515762" y="7820095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34CBD59D-6360-49BD-B610-1C94711EDA23}"/>
                </a:ext>
              </a:extLst>
            </p:cNvPr>
            <p:cNvCxnSpPr/>
            <p:nvPr/>
          </p:nvCxnSpPr>
          <p:spPr>
            <a:xfrm flipH="1">
              <a:off x="8803025" y="7805716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8B161E9C-31BE-4CD0-ACE9-78EF84033797}"/>
              </a:ext>
            </a:extLst>
          </p:cNvPr>
          <p:cNvGrpSpPr/>
          <p:nvPr/>
        </p:nvGrpSpPr>
        <p:grpSpPr>
          <a:xfrm>
            <a:off x="2453979" y="10292443"/>
            <a:ext cx="17527770" cy="1356314"/>
            <a:chOff x="4803649" y="7308725"/>
            <a:chExt cx="14515124" cy="998536"/>
          </a:xfrm>
        </p:grpSpPr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3206C53C-777A-4263-BF82-F44E269F3D46}"/>
                </a:ext>
              </a:extLst>
            </p:cNvPr>
            <p:cNvSpPr txBox="1"/>
            <p:nvPr/>
          </p:nvSpPr>
          <p:spPr>
            <a:xfrm>
              <a:off x="10026222" y="7332928"/>
              <a:ext cx="3966408" cy="9743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0" dirty="0"/>
                <a:t>Perceptron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F375142B-8CDF-4C3D-B9B3-158A17A29980}"/>
                </a:ext>
              </a:extLst>
            </p:cNvPr>
            <p:cNvSpPr txBox="1"/>
            <p:nvPr/>
          </p:nvSpPr>
          <p:spPr>
            <a:xfrm>
              <a:off x="17697653" y="7308725"/>
              <a:ext cx="1621120" cy="974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dirty="0"/>
                <a:t>39%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7C51579-EAB4-4A9A-8889-A0213D3526AF}"/>
                </a:ext>
              </a:extLst>
            </p:cNvPr>
            <p:cNvSpPr txBox="1"/>
            <p:nvPr/>
          </p:nvSpPr>
          <p:spPr>
            <a:xfrm>
              <a:off x="4803649" y="7308725"/>
              <a:ext cx="1621120" cy="974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dirty="0">
                  <a:solidFill>
                    <a:srgbClr val="FFFF00"/>
                  </a:solidFill>
                </a:rPr>
                <a:t>50%</a:t>
              </a:r>
            </a:p>
          </p:txBody>
        </p: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EFE9E813-936B-4C77-BD69-5764C0C9E87D}"/>
                </a:ext>
              </a:extLst>
            </p:cNvPr>
            <p:cNvCxnSpPr/>
            <p:nvPr/>
          </p:nvCxnSpPr>
          <p:spPr>
            <a:xfrm flipH="1">
              <a:off x="14515762" y="7820095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6A20AFE1-5C38-4874-BDA6-24C7371F19E7}"/>
                </a:ext>
              </a:extLst>
            </p:cNvPr>
            <p:cNvCxnSpPr/>
            <p:nvPr/>
          </p:nvCxnSpPr>
          <p:spPr>
            <a:xfrm flipH="1">
              <a:off x="8803025" y="7805716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100" name="Rectangle 99">
            <a:extLst>
              <a:ext uri="{FF2B5EF4-FFF2-40B4-BE49-F238E27FC236}">
                <a16:creationId xmlns:a16="http://schemas.microsoft.com/office/drawing/2014/main" id="{663DB936-DB89-4290-A928-AFDD1A2B2AC4}"/>
              </a:ext>
            </a:extLst>
          </p:cNvPr>
          <p:cNvSpPr/>
          <p:nvPr/>
        </p:nvSpPr>
        <p:spPr>
          <a:xfrm>
            <a:off x="2598347" y="2675375"/>
            <a:ext cx="195758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rgbClr val="FFFF66"/>
                </a:solidFill>
              </a:rPr>
              <a:t>51%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D913C8D0-B80E-473B-99A8-77A8072955FA}"/>
              </a:ext>
            </a:extLst>
          </p:cNvPr>
          <p:cNvSpPr/>
          <p:nvPr/>
        </p:nvSpPr>
        <p:spPr>
          <a:xfrm>
            <a:off x="17940496" y="2602473"/>
            <a:ext cx="195758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52%</a:t>
            </a: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522E8DF4-C86A-4D9A-9B47-B4634376A958}"/>
              </a:ext>
            </a:extLst>
          </p:cNvPr>
          <p:cNvGrpSpPr/>
          <p:nvPr/>
        </p:nvGrpSpPr>
        <p:grpSpPr>
          <a:xfrm>
            <a:off x="762794" y="2494073"/>
            <a:ext cx="15170426" cy="1501408"/>
            <a:chOff x="3403142" y="7315200"/>
            <a:chExt cx="12562958" cy="1105356"/>
          </a:xfrm>
        </p:grpSpPr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8B77475-3B6A-49F1-81FB-FE43938AD6B5}"/>
                </a:ext>
              </a:extLst>
            </p:cNvPr>
            <p:cNvSpPr txBox="1"/>
            <p:nvPr/>
          </p:nvSpPr>
          <p:spPr>
            <a:xfrm>
              <a:off x="10154309" y="7536858"/>
              <a:ext cx="3864087" cy="8836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7200" dirty="0"/>
                <a:t>Naïve Bayes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5D88B910-7BD2-42BB-B273-4A488CF7BE59}"/>
                </a:ext>
              </a:extLst>
            </p:cNvPr>
            <p:cNvSpPr txBox="1"/>
            <p:nvPr/>
          </p:nvSpPr>
          <p:spPr>
            <a:xfrm>
              <a:off x="15813120" y="7315200"/>
              <a:ext cx="152980" cy="974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8000" dirty="0"/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BF7FBE2D-6BB5-4C69-9A82-CED773B3AC26}"/>
                </a:ext>
              </a:extLst>
            </p:cNvPr>
            <p:cNvSpPr txBox="1"/>
            <p:nvPr/>
          </p:nvSpPr>
          <p:spPr>
            <a:xfrm>
              <a:off x="3403142" y="7332928"/>
              <a:ext cx="152980" cy="974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8000" dirty="0"/>
            </a:p>
          </p:txBody>
        </p: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C8D1C25C-CB8A-4678-BDFE-BCDB5EAACCCE}"/>
                </a:ext>
              </a:extLst>
            </p:cNvPr>
            <p:cNvCxnSpPr/>
            <p:nvPr/>
          </p:nvCxnSpPr>
          <p:spPr>
            <a:xfrm flipH="1">
              <a:off x="14515762" y="7820095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76BAE35A-7F3F-43EE-96B0-841A08CC84F7}"/>
                </a:ext>
              </a:extLst>
            </p:cNvPr>
            <p:cNvCxnSpPr/>
            <p:nvPr/>
          </p:nvCxnSpPr>
          <p:spPr>
            <a:xfrm flipH="1">
              <a:off x="8803025" y="7805716"/>
              <a:ext cx="106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28829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itle Slides">
  <a:themeElements>
    <a:clrScheme name="Custom 1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000000"/>
      </a:accent1>
      <a:accent2>
        <a:srgbClr val="808080"/>
      </a:accent2>
      <a:accent3>
        <a:srgbClr val="F1B300"/>
      </a:accent3>
      <a:accent4>
        <a:srgbClr val="F1B300"/>
      </a:accent4>
      <a:accent5>
        <a:srgbClr val="808080"/>
      </a:accent5>
      <a:accent6>
        <a:srgbClr val="000000"/>
      </a:accent6>
      <a:hlink>
        <a:srgbClr val="F1B300"/>
      </a:hlink>
      <a:folHlink>
        <a:srgbClr val="F1B300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3" id="{4C6A0813-BF3C-364A-8948-93BC6178D106}" vid="{E3AAF63D-3E9A-1048-BFE9-5503AB2CEEF9}"/>
    </a:ext>
  </a:extLst>
</a:theme>
</file>

<file path=ppt/theme/theme2.xml><?xml version="1.0" encoding="utf-8"?>
<a:theme xmlns:a="http://schemas.openxmlformats.org/drawingml/2006/main" name="Text Slides">
  <a:themeElements>
    <a:clrScheme name="Custom 1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000000"/>
      </a:accent1>
      <a:accent2>
        <a:srgbClr val="808080"/>
      </a:accent2>
      <a:accent3>
        <a:srgbClr val="F1B300"/>
      </a:accent3>
      <a:accent4>
        <a:srgbClr val="F1B300"/>
      </a:accent4>
      <a:accent5>
        <a:srgbClr val="808080"/>
      </a:accent5>
      <a:accent6>
        <a:srgbClr val="000000"/>
      </a:accent6>
      <a:hlink>
        <a:srgbClr val="F1B300"/>
      </a:hlink>
      <a:folHlink>
        <a:srgbClr val="F1B3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3" id="{4C6A0813-BF3C-364A-8948-93BC6178D106}" vid="{1D6BCE09-F2A8-444B-AC30-6C8D08273113}"/>
    </a:ext>
  </a:extLst>
</a:theme>
</file>

<file path=ppt/theme/theme3.xml><?xml version="1.0" encoding="utf-8"?>
<a:theme xmlns:a="http://schemas.openxmlformats.org/drawingml/2006/main" name="Section Intro Slides">
  <a:themeElements>
    <a:clrScheme name="Custom 1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000000"/>
      </a:accent1>
      <a:accent2>
        <a:srgbClr val="808080"/>
      </a:accent2>
      <a:accent3>
        <a:srgbClr val="F1B300"/>
      </a:accent3>
      <a:accent4>
        <a:srgbClr val="F1B300"/>
      </a:accent4>
      <a:accent5>
        <a:srgbClr val="808080"/>
      </a:accent5>
      <a:accent6>
        <a:srgbClr val="000000"/>
      </a:accent6>
      <a:hlink>
        <a:srgbClr val="F1B300"/>
      </a:hlink>
      <a:folHlink>
        <a:srgbClr val="F1B300"/>
      </a:folHlink>
    </a:clrScheme>
    <a:fontScheme name="Другая 5">
      <a:majorFont>
        <a:latin typeface="Source Serif Pro"/>
        <a:ea typeface=""/>
        <a:cs typeface=""/>
      </a:majorFont>
      <a:minorFont>
        <a:latin typeface="Calibri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3" id="{4C6A0813-BF3C-364A-8948-93BC6178D106}" vid="{2222B6C8-598E-794D-BC04-6B85081E22AE}"/>
    </a:ext>
  </a:extLst>
</a:theme>
</file>

<file path=ppt/theme/theme4.xml><?xml version="1.0" encoding="utf-8"?>
<a:theme xmlns:a="http://schemas.openxmlformats.org/drawingml/2006/main" name="U of I Media Slides">
  <a:themeElements>
    <a:clrScheme name="Custom 1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000000"/>
      </a:accent1>
      <a:accent2>
        <a:srgbClr val="808080"/>
      </a:accent2>
      <a:accent3>
        <a:srgbClr val="F1B300"/>
      </a:accent3>
      <a:accent4>
        <a:srgbClr val="F1B300"/>
      </a:accent4>
      <a:accent5>
        <a:srgbClr val="808080"/>
      </a:accent5>
      <a:accent6>
        <a:srgbClr val="000000"/>
      </a:accent6>
      <a:hlink>
        <a:srgbClr val="F1B300"/>
      </a:hlink>
      <a:folHlink>
        <a:srgbClr val="F1B30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3" id="{4C6A0813-BF3C-364A-8948-93BC6178D106}" vid="{CBFDADFB-A1B1-6047-A012-E67915AF0BDB}"/>
    </a:ext>
  </a:extLst>
</a:theme>
</file>

<file path=ppt/theme/theme5.xml><?xml version="1.0" encoding="utf-8"?>
<a:theme xmlns:a="http://schemas.openxmlformats.org/drawingml/2006/main" name="Closing Slides">
  <a:themeElements>
    <a:clrScheme name="Custom 1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000000"/>
      </a:accent1>
      <a:accent2>
        <a:srgbClr val="808080"/>
      </a:accent2>
      <a:accent3>
        <a:srgbClr val="F1B300"/>
      </a:accent3>
      <a:accent4>
        <a:srgbClr val="F1B300"/>
      </a:accent4>
      <a:accent5>
        <a:srgbClr val="808080"/>
      </a:accent5>
      <a:accent6>
        <a:srgbClr val="000000"/>
      </a:accent6>
      <a:hlink>
        <a:srgbClr val="F1B300"/>
      </a:hlink>
      <a:folHlink>
        <a:srgbClr val="F1B30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3" id="{4C6A0813-BF3C-364A-8948-93BC6178D106}" vid="{B42DD8D5-2017-0D4A-84CD-E38D8857AEC5}"/>
    </a:ext>
  </a:extLst>
</a:theme>
</file>

<file path=ppt/theme/theme6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ui-cogs-template</Template>
  <TotalTime>7145</TotalTime>
  <Words>603</Words>
  <Application>Microsoft Office PowerPoint</Application>
  <PresentationFormat>Custom</PresentationFormat>
  <Paragraphs>165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17</vt:i4>
      </vt:variant>
    </vt:vector>
  </HeadingPairs>
  <TitlesOfParts>
    <vt:vector size="32" baseType="lpstr">
      <vt:lpstr>Archivo</vt:lpstr>
      <vt:lpstr>Archivo Black</vt:lpstr>
      <vt:lpstr>Archivo Regular</vt:lpstr>
      <vt:lpstr>Arial</vt:lpstr>
      <vt:lpstr>Calibri</vt:lpstr>
      <vt:lpstr>Franklin Gothic Book</vt:lpstr>
      <vt:lpstr>Franklin Gothic Book Regular</vt:lpstr>
      <vt:lpstr>Franklin Gothic Demi</vt:lpstr>
      <vt:lpstr>Helvetica</vt:lpstr>
      <vt:lpstr>Wingdings</vt:lpstr>
      <vt:lpstr>Title Slides</vt:lpstr>
      <vt:lpstr>Text Slides</vt:lpstr>
      <vt:lpstr>Section Intro Slides</vt:lpstr>
      <vt:lpstr>U of I Media Slides</vt:lpstr>
      <vt:lpstr>Closing Slides</vt:lpstr>
      <vt:lpstr>PREDICTING Number of hours worked: Regression, classification, Clustering and association</vt:lpstr>
      <vt:lpstr>MOTIVATION</vt:lpstr>
      <vt:lpstr>GETTING TO KNOW THE DATA</vt:lpstr>
      <vt:lpstr>PRINCIPLE COMPONENT ANALYSIS</vt:lpstr>
      <vt:lpstr>Regression</vt:lpstr>
      <vt:lpstr>PowerPoint Presentation</vt:lpstr>
      <vt:lpstr>Random forest</vt:lpstr>
      <vt:lpstr>Classification</vt:lpstr>
      <vt:lpstr>PowerPoint Presentation</vt:lpstr>
      <vt:lpstr>Clustering</vt:lpstr>
      <vt:lpstr>Association RULES</vt:lpstr>
      <vt:lpstr>Improvement</vt:lpstr>
      <vt:lpstr>References</vt:lpstr>
      <vt:lpstr>Tables</vt:lpstr>
      <vt:lpstr>Tables</vt:lpstr>
      <vt:lpstr> Charts</vt:lpstr>
      <vt:lpstr>Pie Charts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Number of hours worked: Regression, classification and clustering</dc:title>
  <dc:creator>Gavin Whitesitt</dc:creator>
  <cp:lastModifiedBy>Gavin Whitesitt</cp:lastModifiedBy>
  <cp:revision>53</cp:revision>
  <dcterms:created xsi:type="dcterms:W3CDTF">2018-11-28T17:51:33Z</dcterms:created>
  <dcterms:modified xsi:type="dcterms:W3CDTF">2018-12-05T18:52:13Z</dcterms:modified>
</cp:coreProperties>
</file>

<file path=docProps/thumbnail.jpeg>
</file>